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8.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4.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5.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6.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7.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0" r:id="rId4"/>
  </p:sldMasterIdLst>
  <p:notesMasterIdLst>
    <p:notesMasterId r:id="rId28"/>
  </p:notesMasterIdLst>
  <p:sldIdLst>
    <p:sldId id="261" r:id="rId5"/>
    <p:sldId id="258" r:id="rId6"/>
    <p:sldId id="1132" r:id="rId7"/>
    <p:sldId id="1134" r:id="rId8"/>
    <p:sldId id="297" r:id="rId9"/>
    <p:sldId id="290" r:id="rId10"/>
    <p:sldId id="299" r:id="rId11"/>
    <p:sldId id="302" r:id="rId12"/>
    <p:sldId id="298" r:id="rId13"/>
    <p:sldId id="291" r:id="rId14"/>
    <p:sldId id="399" r:id="rId15"/>
    <p:sldId id="400" r:id="rId16"/>
    <p:sldId id="401" r:id="rId17"/>
    <p:sldId id="402" r:id="rId18"/>
    <p:sldId id="403" r:id="rId19"/>
    <p:sldId id="404" r:id="rId20"/>
    <p:sldId id="405" r:id="rId21"/>
    <p:sldId id="406" r:id="rId22"/>
    <p:sldId id="407" r:id="rId23"/>
    <p:sldId id="408" r:id="rId24"/>
    <p:sldId id="398" r:id="rId25"/>
    <p:sldId id="1123" r:id="rId26"/>
    <p:sldId id="113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8" autoAdjust="0"/>
    <p:restoredTop sz="94660"/>
  </p:normalViewPr>
  <p:slideViewPr>
    <p:cSldViewPr snapToGrid="0">
      <p:cViewPr varScale="1">
        <p:scale>
          <a:sx n="68" d="100"/>
          <a:sy n="68" d="100"/>
        </p:scale>
        <p:origin x="896" y="56"/>
      </p:cViewPr>
      <p:guideLst/>
    </p:cSldViewPr>
  </p:slideViewPr>
  <p:notesTextViewPr>
    <p:cViewPr>
      <p:scale>
        <a:sx n="1" d="1"/>
        <a:sy n="1" d="1"/>
      </p:scale>
      <p:origin x="0" y="0"/>
    </p:cViewPr>
  </p:notesTextViewPr>
  <p:sorterViewPr>
    <p:cViewPr>
      <p:scale>
        <a:sx n="200" d="100"/>
        <a:sy n="2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091832182840298E-2"/>
          <c:y val="0.16046007398461348"/>
          <c:w val="0.92281878823840102"/>
          <c:h val="0.70610712322589442"/>
        </c:manualLayout>
      </c:layout>
      <c:pie3DChart>
        <c:varyColors val="1"/>
        <c:ser>
          <c:idx val="0"/>
          <c:order val="0"/>
          <c:tx>
            <c:strRef>
              <c:f>Sheet1!$B$1</c:f>
              <c:strCache>
                <c:ptCount val="1"/>
                <c:pt idx="0">
                  <c:v>Reporting</c:v>
                </c:pt>
              </c:strCache>
            </c:strRef>
          </c:tx>
          <c:dPt>
            <c:idx val="0"/>
            <c:bubble3D val="0"/>
            <c:explosion val="2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A9-4A41-A1E0-8E66DAFE4490}"/>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67-FA42-9327-994B619E453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A9-4A41-A1E0-8E66DAFE449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0A9-4A41-A1E0-8E66DAFE4490}"/>
              </c:ext>
            </c:extLst>
          </c:dPt>
          <c:dLbls>
            <c:dLbl>
              <c:idx val="1"/>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r>
                      <a:rPr lang="en-US" sz="1800" b="1" dirty="0"/>
                      <a:t>96% say No</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7368758528697513"/>
                      <c:h val="0.26195774722184723"/>
                    </c:manualLayout>
                  </c15:layout>
                  <c15:showDataLabelsRange val="0"/>
                </c:ext>
                <c:ext xmlns:c16="http://schemas.microsoft.com/office/drawing/2014/chart" uri="{C3380CC4-5D6E-409C-BE32-E72D297353CC}">
                  <c16:uniqueId val="{00000001-F667-FA42-9327-994B619E45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0.04</c:v>
                </c:pt>
                <c:pt idx="1">
                  <c:v>0.96</c:v>
                </c:pt>
              </c:numCache>
            </c:numRef>
          </c:val>
          <c:extLst>
            <c:ext xmlns:c16="http://schemas.microsoft.com/office/drawing/2014/chart" uri="{C3380CC4-5D6E-409C-BE32-E72D297353CC}">
              <c16:uniqueId val="{00000000-F667-FA42-9327-994B619E453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pie3DChart>
        <c:varyColors val="1"/>
        <c:ser>
          <c:idx val="0"/>
          <c:order val="0"/>
          <c:tx>
            <c:strRef>
              <c:f>Sheet1!$B$1</c:f>
              <c:strCache>
                <c:ptCount val="1"/>
                <c:pt idx="0">
                  <c:v>Reporting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A9-4A41-A1E0-8E66DAFE4490}"/>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67-FA42-9327-994B619E453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A9-4A41-A1E0-8E66DAFE449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0A9-4A41-A1E0-8E66DAFE4490}"/>
              </c:ext>
            </c:extLst>
          </c:dPt>
          <c:dLbls>
            <c:dLbl>
              <c:idx val="1"/>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r>
                      <a:rPr lang="en-US" sz="1800" b="1" dirty="0"/>
                      <a:t>43% say Yes</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7368758528697513"/>
                      <c:h val="0.26195774722184723"/>
                    </c:manualLayout>
                  </c15:layout>
                  <c15:showDataLabelsRange val="0"/>
                </c:ext>
                <c:ext xmlns:c16="http://schemas.microsoft.com/office/drawing/2014/chart" uri="{C3380CC4-5D6E-409C-BE32-E72D297353CC}">
                  <c16:uniqueId val="{00000001-F667-FA42-9327-994B619E45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0.56999999999999995</c:v>
                </c:pt>
                <c:pt idx="1">
                  <c:v>0.43</c:v>
                </c:pt>
              </c:numCache>
            </c:numRef>
          </c:val>
          <c:extLst>
            <c:ext xmlns:c16="http://schemas.microsoft.com/office/drawing/2014/chart" uri="{C3380CC4-5D6E-409C-BE32-E72D297353CC}">
              <c16:uniqueId val="{00000000-F667-FA42-9327-994B619E453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pie3DChart>
        <c:varyColors val="1"/>
        <c:ser>
          <c:idx val="0"/>
          <c:order val="0"/>
          <c:tx>
            <c:strRef>
              <c:f>Sheet1!$B$1</c:f>
              <c:strCache>
                <c:ptCount val="1"/>
                <c:pt idx="0">
                  <c:v>Reporting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A9-4A41-A1E0-8E66DAFE4490}"/>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67-FA42-9327-994B619E4538}"/>
              </c:ext>
            </c:extLst>
          </c:dPt>
          <c:dPt>
            <c:idx val="2"/>
            <c:bubble3D val="0"/>
            <c:spPr>
              <a:solidFill>
                <a:srgbClr val="3D8225"/>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A9-4A41-A1E0-8E66DAFE4490}"/>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40A9-4A41-A1E0-8E66DAFE4490}"/>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F667-FA42-9327-994B619E4538}"/>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40A9-4A41-A1E0-8E66DAFE44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1-2</c:v>
                </c:pt>
                <c:pt idx="1">
                  <c:v>3-5</c:v>
                </c:pt>
                <c:pt idx="2">
                  <c:v>6+</c:v>
                </c:pt>
              </c:strCache>
            </c:strRef>
          </c:cat>
          <c:val>
            <c:numRef>
              <c:f>Sheet1!$B$2:$B$4</c:f>
              <c:numCache>
                <c:formatCode>0%</c:formatCode>
                <c:ptCount val="3"/>
                <c:pt idx="0">
                  <c:v>0.35</c:v>
                </c:pt>
                <c:pt idx="1">
                  <c:v>0.27</c:v>
                </c:pt>
                <c:pt idx="2">
                  <c:v>0.37</c:v>
                </c:pt>
              </c:numCache>
            </c:numRef>
          </c:val>
          <c:extLst>
            <c:ext xmlns:c16="http://schemas.microsoft.com/office/drawing/2014/chart" uri="{C3380CC4-5D6E-409C-BE32-E72D297353CC}">
              <c16:uniqueId val="{00000000-F667-FA42-9327-994B619E4538}"/>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bar3DChart>
        <c:barDir val="bar"/>
        <c:grouping val="clustered"/>
        <c:varyColors val="0"/>
        <c:ser>
          <c:idx val="0"/>
          <c:order val="0"/>
          <c:tx>
            <c:strRef>
              <c:f>Sheet1!$B$1</c:f>
              <c:strCache>
                <c:ptCount val="1"/>
                <c:pt idx="0">
                  <c:v>Reporting</c:v>
                </c:pt>
              </c:strCache>
            </c:strRef>
          </c:tx>
          <c:spPr>
            <a:solidFill>
              <a:schemeClr val="accent1"/>
            </a:solidFill>
            <a:ln w="25400">
              <a:solidFill>
                <a:schemeClr val="lt1"/>
              </a:solidFill>
            </a:ln>
            <a:effectLst/>
            <a:sp3d contourW="25400">
              <a:contourClr>
                <a:schemeClr val="lt1"/>
              </a:contourClr>
            </a:sp3d>
          </c:spPr>
          <c:invertIfNegative val="0"/>
          <c:dPt>
            <c:idx val="0"/>
            <c:invertIfNegative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A9-4A41-A1E0-8E66DAFE4490}"/>
              </c:ext>
            </c:extLst>
          </c:dPt>
          <c:dPt>
            <c:idx val="1"/>
            <c:invertIfNegative val="0"/>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67-FA42-9327-994B619E4538}"/>
              </c:ext>
            </c:extLst>
          </c:dPt>
          <c:dPt>
            <c:idx val="2"/>
            <c:invertIfNegative val="0"/>
            <c:bubble3D val="0"/>
            <c:spPr>
              <a:solidFill>
                <a:srgbClr val="3D8225"/>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A9-4A41-A1E0-8E66DAFE4490}"/>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0A9-4A41-A1E0-8E66DAFE4490}"/>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667-FA42-9327-994B619E4538}"/>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0A9-4A41-A1E0-8E66DAFE44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1-2</c:v>
                </c:pt>
                <c:pt idx="1">
                  <c:v>3-5</c:v>
                </c:pt>
                <c:pt idx="2">
                  <c:v>6+</c:v>
                </c:pt>
              </c:strCache>
            </c:strRef>
          </c:cat>
          <c:val>
            <c:numRef>
              <c:f>Sheet1!$B$2:$B$4</c:f>
              <c:numCache>
                <c:formatCode>0%</c:formatCode>
                <c:ptCount val="3"/>
                <c:pt idx="0">
                  <c:v>0.41</c:v>
                </c:pt>
                <c:pt idx="1">
                  <c:v>0.45</c:v>
                </c:pt>
                <c:pt idx="2">
                  <c:v>0.26</c:v>
                </c:pt>
              </c:numCache>
            </c:numRef>
          </c:val>
          <c:extLst>
            <c:ext xmlns:c16="http://schemas.microsoft.com/office/drawing/2014/chart" uri="{C3380CC4-5D6E-409C-BE32-E72D297353CC}">
              <c16:uniqueId val="{00000000-F667-FA42-9327-994B619E4538}"/>
            </c:ext>
          </c:extLst>
        </c:ser>
        <c:dLbls>
          <c:showLegendKey val="0"/>
          <c:showVal val="0"/>
          <c:showCatName val="0"/>
          <c:showSerName val="0"/>
          <c:showPercent val="0"/>
          <c:showBubbleSize val="0"/>
        </c:dLbls>
        <c:gapWidth val="100"/>
        <c:shape val="box"/>
        <c:axId val="298772944"/>
        <c:axId val="298631664"/>
        <c:axId val="0"/>
      </c:bar3DChart>
      <c:valAx>
        <c:axId val="298631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8772944"/>
        <c:crosses val="autoZero"/>
        <c:crossBetween val="between"/>
      </c:valAx>
      <c:catAx>
        <c:axId val="298772944"/>
        <c:scaling>
          <c:orientation val="minMax"/>
        </c:scaling>
        <c:delete val="1"/>
        <c:axPos val="l"/>
        <c:numFmt formatCode="General" sourceLinked="1"/>
        <c:majorTickMark val="out"/>
        <c:minorTickMark val="none"/>
        <c:tickLblPos val="nextTo"/>
        <c:crossAx val="298631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pie3DChart>
        <c:varyColors val="1"/>
        <c:ser>
          <c:idx val="0"/>
          <c:order val="0"/>
          <c:tx>
            <c:strRef>
              <c:f>Sheet1!$B$1</c:f>
              <c:strCache>
                <c:ptCount val="1"/>
                <c:pt idx="0">
                  <c:v>Reporting</c:v>
                </c:pt>
              </c:strCache>
            </c:strRef>
          </c:tx>
          <c:dPt>
            <c:idx val="0"/>
            <c:bubble3D val="0"/>
            <c:explosion val="16"/>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A9-4A41-A1E0-8E66DAFE4490}"/>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67-FA42-9327-994B619E453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A9-4A41-A1E0-8E66DAFE449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0A9-4A41-A1E0-8E66DAFE4490}"/>
              </c:ext>
            </c:extLst>
          </c:dPt>
          <c:dLbls>
            <c:dLbl>
              <c:idx val="1"/>
              <c:tx>
                <c:rich>
                  <a:bodyPr rot="0" spcFirstLastPara="1" vertOverflow="ellipsis" vert="horz" wrap="square" lIns="38100" tIns="19050" rIns="38100" bIns="19050" anchor="ctr" anchorCtr="0">
                    <a:noAutofit/>
                  </a:bodyPr>
                  <a:lstStyle/>
                  <a:p>
                    <a:pPr algn="r">
                      <a:defRPr sz="1197" b="1" i="0" u="none" strike="noStrike" kern="1200" baseline="0">
                        <a:solidFill>
                          <a:schemeClr val="tx1">
                            <a:lumMod val="75000"/>
                            <a:lumOff val="25000"/>
                          </a:schemeClr>
                        </a:solidFill>
                        <a:latin typeface="+mn-lt"/>
                        <a:ea typeface="+mn-ea"/>
                        <a:cs typeface="+mn-cs"/>
                      </a:defRPr>
                    </a:pPr>
                    <a:r>
                      <a:rPr lang="en-US" sz="1800" b="1" dirty="0"/>
                      <a:t>69% said an insurer</a:t>
                    </a:r>
                  </a:p>
                </c:rich>
              </c:tx>
              <c:spPr>
                <a:noFill/>
                <a:ln>
                  <a:noFill/>
                </a:ln>
                <a:effectLst/>
              </c:spPr>
              <c:txPr>
                <a:bodyPr rot="0" spcFirstLastPara="1" vertOverflow="ellipsis" vert="horz" wrap="square" lIns="38100" tIns="19050" rIns="38100" bIns="19050" anchor="ctr" anchorCtr="0">
                  <a:noAutofit/>
                </a:bodyPr>
                <a:lstStyle/>
                <a:p>
                  <a:pPr algn="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72611583366110444"/>
                      <c:h val="0.19501979150744736"/>
                    </c:manualLayout>
                  </c15:layout>
                  <c15:showDataLabelsRange val="0"/>
                </c:ext>
                <c:ext xmlns:c16="http://schemas.microsoft.com/office/drawing/2014/chart" uri="{C3380CC4-5D6E-409C-BE32-E72D297353CC}">
                  <c16:uniqueId val="{00000001-F667-FA42-9327-994B619E45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0.31</c:v>
                </c:pt>
                <c:pt idx="1">
                  <c:v>0.69</c:v>
                </c:pt>
              </c:numCache>
            </c:numRef>
          </c:val>
          <c:extLst>
            <c:ext xmlns:c16="http://schemas.microsoft.com/office/drawing/2014/chart" uri="{C3380CC4-5D6E-409C-BE32-E72D297353CC}">
              <c16:uniqueId val="{00000000-F667-FA42-9327-994B619E453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pie3DChart>
        <c:varyColors val="1"/>
        <c:ser>
          <c:idx val="0"/>
          <c:order val="0"/>
          <c:tx>
            <c:strRef>
              <c:f>Sheet1!$B$1</c:f>
              <c:strCache>
                <c:ptCount val="1"/>
                <c:pt idx="0">
                  <c:v>Reporting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5D-964F-8429-B424200BD4EB}"/>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5D-964F-8429-B424200BD4E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5D-964F-8429-B424200BD4E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5D-964F-8429-B424200BD4EB}"/>
              </c:ext>
            </c:extLst>
          </c:dPt>
          <c:dLbls>
            <c:dLbl>
              <c:idx val="1"/>
              <c:tx>
                <c:rich>
                  <a:bodyPr rot="0" spcFirstLastPara="1" vertOverflow="ellipsis" vert="horz" wrap="square" lIns="38100" tIns="19050" rIns="38100" bIns="19050" anchor="ctr" anchorCtr="0">
                    <a:spAutoFit/>
                  </a:bodyPr>
                  <a:lstStyle/>
                  <a:p>
                    <a:pPr algn="r">
                      <a:defRPr sz="1197" b="1" i="0" u="none" strike="noStrike" kern="1200" baseline="0">
                        <a:solidFill>
                          <a:schemeClr val="tx1">
                            <a:lumMod val="75000"/>
                            <a:lumOff val="25000"/>
                          </a:schemeClr>
                        </a:solidFill>
                        <a:latin typeface="+mn-lt"/>
                        <a:ea typeface="+mn-ea"/>
                        <a:cs typeface="+mn-cs"/>
                      </a:defRPr>
                    </a:pPr>
                    <a:r>
                      <a:rPr lang="en-US" sz="1800" b="1" dirty="0"/>
                      <a:t>71% said yes</a:t>
                    </a:r>
                  </a:p>
                </c:rich>
              </c:tx>
              <c:spPr>
                <a:noFill/>
                <a:ln>
                  <a:noFill/>
                </a:ln>
                <a:effectLst/>
              </c:spPr>
              <c:txPr>
                <a:bodyPr rot="0" spcFirstLastPara="1" vertOverflow="ellipsis" vert="horz" wrap="square" lIns="38100" tIns="19050" rIns="38100" bIns="19050" anchor="ctr" anchorCtr="0">
                  <a:spAutoFit/>
                </a:bodyPr>
                <a:lstStyle/>
                <a:p>
                  <a:pPr algn="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53556989234142094"/>
                      <c:h val="0.26195778634305583"/>
                    </c:manualLayout>
                  </c15:layout>
                  <c15:showDataLabelsRange val="0"/>
                </c:ext>
                <c:ext xmlns:c16="http://schemas.microsoft.com/office/drawing/2014/chart" uri="{C3380CC4-5D6E-409C-BE32-E72D297353CC}">
                  <c16:uniqueId val="{00000003-775D-964F-8429-B424200BD4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0.28999999999999998</c:v>
                </c:pt>
                <c:pt idx="1">
                  <c:v>0.71</c:v>
                </c:pt>
              </c:numCache>
            </c:numRef>
          </c:val>
          <c:extLst>
            <c:ext xmlns:c16="http://schemas.microsoft.com/office/drawing/2014/chart" uri="{C3380CC4-5D6E-409C-BE32-E72D297353CC}">
              <c16:uniqueId val="{00000008-775D-964F-8429-B424200BD4E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pie3DChart>
        <c:varyColors val="1"/>
        <c:ser>
          <c:idx val="0"/>
          <c:order val="0"/>
          <c:tx>
            <c:strRef>
              <c:f>Sheet1!$B$1</c:f>
              <c:strCache>
                <c:ptCount val="1"/>
                <c:pt idx="0">
                  <c:v>Reporting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D7E-DF42-8052-5C46833FDF65}"/>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3-4D7E-DF42-8052-5C46833FDF6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D7E-DF42-8052-5C46833FDF6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D7E-DF42-8052-5C46833FDF65}"/>
              </c:ext>
            </c:extLst>
          </c:dPt>
          <c:dLbls>
            <c:dLbl>
              <c:idx val="1"/>
              <c:tx>
                <c:rich>
                  <a:bodyPr rot="0" spcFirstLastPara="1" vertOverflow="ellipsis" vert="horz" wrap="square" lIns="38100" tIns="19050" rIns="38100" bIns="19050" anchor="ctr" anchorCtr="0">
                    <a:spAutoFit/>
                  </a:bodyPr>
                  <a:lstStyle/>
                  <a:p>
                    <a:pPr algn="r">
                      <a:defRPr sz="1197" b="1" i="0" u="none" strike="noStrike" kern="1200" baseline="0">
                        <a:solidFill>
                          <a:schemeClr val="tx1">
                            <a:lumMod val="75000"/>
                            <a:lumOff val="25000"/>
                          </a:schemeClr>
                        </a:solidFill>
                        <a:latin typeface="+mn-lt"/>
                        <a:ea typeface="+mn-ea"/>
                        <a:cs typeface="+mn-cs"/>
                      </a:defRPr>
                    </a:pPr>
                    <a:r>
                      <a:rPr lang="en-US" sz="1800" b="1" dirty="0"/>
                      <a:t>35% said yes</a:t>
                    </a:r>
                  </a:p>
                </c:rich>
              </c:tx>
              <c:spPr>
                <a:noFill/>
                <a:ln>
                  <a:noFill/>
                </a:ln>
                <a:effectLst/>
              </c:spPr>
              <c:txPr>
                <a:bodyPr rot="0" spcFirstLastPara="1" vertOverflow="ellipsis" vert="horz" wrap="square" lIns="38100" tIns="19050" rIns="38100" bIns="19050" anchor="ctr" anchorCtr="0">
                  <a:spAutoFit/>
                </a:bodyPr>
                <a:lstStyle/>
                <a:p>
                  <a:pPr algn="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53556989234142094"/>
                      <c:h val="0.26195778634305583"/>
                    </c:manualLayout>
                  </c15:layout>
                  <c15:showDataLabelsRange val="0"/>
                </c:ext>
                <c:ext xmlns:c16="http://schemas.microsoft.com/office/drawing/2014/chart" uri="{C3380CC4-5D6E-409C-BE32-E72D297353CC}">
                  <c16:uniqueId val="{00000003-4D7E-DF42-8052-5C46833FD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8-4D7E-DF42-8052-5C46833FDF6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pie3DChart>
        <c:varyColors val="1"/>
        <c:ser>
          <c:idx val="0"/>
          <c:order val="0"/>
          <c:tx>
            <c:strRef>
              <c:f>Sheet1!$B$1</c:f>
              <c:strCache>
                <c:ptCount val="1"/>
                <c:pt idx="0">
                  <c:v>Reporting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FD3-334C-8F14-00E0D075E852}"/>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3-DFD3-334C-8F14-00E0D075E85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FD3-334C-8F14-00E0D075E85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FD3-334C-8F14-00E0D075E852}"/>
              </c:ext>
            </c:extLst>
          </c:dPt>
          <c:dLbls>
            <c:dLbl>
              <c:idx val="1"/>
              <c:tx>
                <c:rich>
                  <a:bodyPr rot="0" spcFirstLastPara="1" vertOverflow="ellipsis" vert="horz" wrap="square" lIns="38100" tIns="19050" rIns="38100" bIns="19050" anchor="ctr" anchorCtr="0">
                    <a:spAutoFit/>
                  </a:bodyPr>
                  <a:lstStyle/>
                  <a:p>
                    <a:pPr algn="r">
                      <a:defRPr sz="1197" b="1" i="0" u="none" strike="noStrike" kern="1200" baseline="0">
                        <a:solidFill>
                          <a:schemeClr val="tx1">
                            <a:lumMod val="75000"/>
                            <a:lumOff val="25000"/>
                          </a:schemeClr>
                        </a:solidFill>
                        <a:latin typeface="+mn-lt"/>
                        <a:ea typeface="+mn-ea"/>
                        <a:cs typeface="+mn-cs"/>
                      </a:defRPr>
                    </a:pPr>
                    <a:r>
                      <a:rPr lang="en-US" sz="1800" b="1" dirty="0"/>
                      <a:t>90% said yes</a:t>
                    </a:r>
                  </a:p>
                </c:rich>
              </c:tx>
              <c:spPr>
                <a:noFill/>
                <a:ln>
                  <a:noFill/>
                </a:ln>
                <a:effectLst/>
              </c:spPr>
              <c:txPr>
                <a:bodyPr rot="0" spcFirstLastPara="1" vertOverflow="ellipsis" vert="horz" wrap="square" lIns="38100" tIns="19050" rIns="38100" bIns="19050" anchor="ctr" anchorCtr="0">
                  <a:spAutoFit/>
                </a:bodyPr>
                <a:lstStyle/>
                <a:p>
                  <a:pPr algn="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53556989234142094"/>
                      <c:h val="0.26195778634305583"/>
                    </c:manualLayout>
                  </c15:layout>
                  <c15:showDataLabelsRange val="0"/>
                </c:ext>
                <c:ext xmlns:c16="http://schemas.microsoft.com/office/drawing/2014/chart" uri="{C3380CC4-5D6E-409C-BE32-E72D297353CC}">
                  <c16:uniqueId val="{00000003-DFD3-334C-8F14-00E0D075E8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c:formatCode>
                <c:ptCount val="4"/>
                <c:pt idx="0">
                  <c:v>0.1</c:v>
                </c:pt>
                <c:pt idx="1">
                  <c:v>0.9</c:v>
                </c:pt>
              </c:numCache>
            </c:numRef>
          </c:val>
          <c:extLst>
            <c:ext xmlns:c16="http://schemas.microsoft.com/office/drawing/2014/chart" uri="{C3380CC4-5D6E-409C-BE32-E72D297353CC}">
              <c16:uniqueId val="{00000008-DFD3-334C-8F14-00E0D075E85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623553473817503E-2"/>
          <c:y val="0.16112249473119622"/>
          <c:w val="0.92281878823840102"/>
          <c:h val="0.70610712322589442"/>
        </c:manualLayout>
      </c:layout>
      <c:pie3DChart>
        <c:varyColors val="1"/>
        <c:ser>
          <c:idx val="0"/>
          <c:order val="0"/>
          <c:tx>
            <c:strRef>
              <c:f>Sheet1!$B$1</c:f>
              <c:strCache>
                <c:ptCount val="1"/>
                <c:pt idx="0">
                  <c:v>Reporting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AF-144B-BDEF-DA6AEAFE47CA}"/>
              </c:ext>
            </c:extLst>
          </c:dPt>
          <c:dPt>
            <c:idx val="1"/>
            <c:bubble3D val="0"/>
            <c:spPr>
              <a:solidFill>
                <a:srgbClr val="8E183C"/>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AF-144B-BDEF-DA6AEAFE47CA}"/>
              </c:ext>
            </c:extLst>
          </c:dPt>
          <c:dPt>
            <c:idx val="2"/>
            <c:bubble3D val="0"/>
            <c:spPr>
              <a:solidFill>
                <a:srgbClr val="3D8225"/>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AF-144B-BDEF-DA6AEAFE47C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AF-144B-BDEF-DA6AEAFE47C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8-8FAF-144B-BDEF-DA6AEAFE47C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9-8FAF-144B-BDEF-DA6AEAFE47C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A-8FAF-144B-BDEF-DA6AEAFE47CA}"/>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8FAF-144B-BDEF-DA6AEAFE47CA}"/>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8FAF-144B-BDEF-DA6AEAFE47CA}"/>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8FAF-144B-BDEF-DA6AEAFE47CA}"/>
                </c:ext>
              </c:extLst>
            </c:dLbl>
            <c:dLbl>
              <c:idx val="3"/>
              <c:delete val="1"/>
              <c:extLst>
                <c:ext xmlns:c15="http://schemas.microsoft.com/office/drawing/2012/chart" uri="{CE6537A1-D6FC-4f65-9D91-7224C49458BB}"/>
                <c:ext xmlns:c16="http://schemas.microsoft.com/office/drawing/2014/chart" uri="{C3380CC4-5D6E-409C-BE32-E72D297353CC}">
                  <c16:uniqueId val="{00000007-8FAF-144B-BDEF-DA6AEAFE47CA}"/>
                </c:ext>
              </c:extLst>
            </c:dLbl>
            <c:dLbl>
              <c:idx val="4"/>
              <c:delete val="1"/>
              <c:extLst>
                <c:ext xmlns:c15="http://schemas.microsoft.com/office/drawing/2012/chart" uri="{CE6537A1-D6FC-4f65-9D91-7224C49458BB}"/>
                <c:ext xmlns:c16="http://schemas.microsoft.com/office/drawing/2014/chart" uri="{C3380CC4-5D6E-409C-BE32-E72D297353CC}">
                  <c16:uniqueId val="{00000008-8FAF-144B-BDEF-DA6AEAFE47CA}"/>
                </c:ext>
              </c:extLst>
            </c:dLbl>
            <c:dLbl>
              <c:idx val="5"/>
              <c:delete val="1"/>
              <c:extLst>
                <c:ext xmlns:c15="http://schemas.microsoft.com/office/drawing/2012/chart" uri="{CE6537A1-D6FC-4f65-9D91-7224C49458BB}"/>
                <c:ext xmlns:c16="http://schemas.microsoft.com/office/drawing/2014/chart" uri="{C3380CC4-5D6E-409C-BE32-E72D297353CC}">
                  <c16:uniqueId val="{00000009-8FAF-144B-BDEF-DA6AEAFE47CA}"/>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A-8FAF-144B-BDEF-DA6AEAFE47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3"/>
                <c:pt idx="0">
                  <c:v>1-2</c:v>
                </c:pt>
                <c:pt idx="1">
                  <c:v>3-5</c:v>
                </c:pt>
                <c:pt idx="2">
                  <c:v>6+</c:v>
                </c:pt>
              </c:strCache>
            </c:strRef>
          </c:cat>
          <c:val>
            <c:numRef>
              <c:f>Sheet1!$B$2:$B$8</c:f>
              <c:numCache>
                <c:formatCode>0%</c:formatCode>
                <c:ptCount val="7"/>
                <c:pt idx="0">
                  <c:v>0.47</c:v>
                </c:pt>
                <c:pt idx="1">
                  <c:v>0.28999999999999998</c:v>
                </c:pt>
                <c:pt idx="2">
                  <c:v>0.06</c:v>
                </c:pt>
                <c:pt idx="3">
                  <c:v>0.05</c:v>
                </c:pt>
                <c:pt idx="4">
                  <c:v>0.03</c:v>
                </c:pt>
                <c:pt idx="6">
                  <c:v>0.1</c:v>
                </c:pt>
              </c:numCache>
            </c:numRef>
          </c:val>
          <c:extLst>
            <c:ext xmlns:c16="http://schemas.microsoft.com/office/drawing/2014/chart" uri="{C3380CC4-5D6E-409C-BE32-E72D297353CC}">
              <c16:uniqueId val="{00000006-8FAF-144B-BDEF-DA6AEAFE47C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E55FF-A9B1-4C38-AE39-26C31315D33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EED3706-EB0A-47E6-BA01-8A68A091F080}">
      <dgm:prSet phldrT="[Text]"/>
      <dgm:spPr>
        <a:solidFill>
          <a:srgbClr val="294734"/>
        </a:solidFill>
        <a:ln>
          <a:solidFill>
            <a:srgbClr val="294734"/>
          </a:solidFill>
        </a:ln>
      </dgm:spPr>
      <dgm:t>
        <a:bodyPr/>
        <a:lstStyle/>
        <a:p>
          <a:r>
            <a:rPr lang="en-US" dirty="0">
              <a:solidFill>
                <a:schemeClr val="bg1"/>
              </a:solidFill>
              <a:latin typeface="georgia" panose="02040502050405020303" pitchFamily="18" charset="0"/>
            </a:rPr>
            <a:t>EULA</a:t>
          </a:r>
          <a:endParaRPr lang="en-US" dirty="0">
            <a:solidFill>
              <a:schemeClr val="bg1"/>
            </a:solidFill>
          </a:endParaRPr>
        </a:p>
      </dgm:t>
    </dgm:pt>
    <dgm:pt modelId="{2AB568DF-534A-4C4F-9D60-343673A8370A}" type="parTrans" cxnId="{EF99B85E-EBBB-4515-A88A-6DCD50FE707F}">
      <dgm:prSet/>
      <dgm:spPr/>
      <dgm:t>
        <a:bodyPr/>
        <a:lstStyle/>
        <a:p>
          <a:endParaRPr lang="en-US"/>
        </a:p>
      </dgm:t>
    </dgm:pt>
    <dgm:pt modelId="{4C2DCB43-183C-41A2-B45C-E46DF92686A0}" type="sibTrans" cxnId="{EF99B85E-EBBB-4515-A88A-6DCD50FE707F}">
      <dgm:prSet/>
      <dgm:spPr/>
      <dgm:t>
        <a:bodyPr/>
        <a:lstStyle/>
        <a:p>
          <a:endParaRPr lang="en-US"/>
        </a:p>
      </dgm:t>
    </dgm:pt>
    <dgm:pt modelId="{45D150BC-A08F-46C6-8490-7EC6C3DA9789}">
      <dgm:prSet phldrT="[Text]"/>
      <dgm:spPr>
        <a:ln>
          <a:solidFill>
            <a:srgbClr val="294734"/>
          </a:solidFill>
        </a:ln>
      </dgm:spPr>
      <dgm:t>
        <a:bodyPr/>
        <a:lstStyle/>
        <a:p>
          <a:pPr>
            <a:buNone/>
          </a:pPr>
          <a:r>
            <a:rPr lang="en-US" dirty="0">
              <a:solidFill>
                <a:srgbClr val="292929"/>
              </a:solidFill>
              <a:latin typeface="georgia" panose="02040502050405020303" pitchFamily="18" charset="0"/>
            </a:rPr>
            <a:t>	</a:t>
          </a:r>
          <a:r>
            <a:rPr lang="en-US" dirty="0">
              <a:solidFill>
                <a:srgbClr val="292929"/>
              </a:solidFill>
              <a:latin typeface="+mn-lt"/>
            </a:rPr>
            <a:t>Contract between the provider and shop owner that governs the use of the software and data handling and establishes the rights and obligations of both parties.</a:t>
          </a:r>
          <a:endParaRPr lang="en-US" dirty="0">
            <a:latin typeface="+mn-lt"/>
          </a:endParaRPr>
        </a:p>
      </dgm:t>
    </dgm:pt>
    <dgm:pt modelId="{1C9B0DEE-163D-42DB-BE93-64D6D24F6301}" type="parTrans" cxnId="{8E2354E8-C29F-40B6-86B4-2C209D5A5F90}">
      <dgm:prSet/>
      <dgm:spPr/>
      <dgm:t>
        <a:bodyPr/>
        <a:lstStyle/>
        <a:p>
          <a:endParaRPr lang="en-US"/>
        </a:p>
      </dgm:t>
    </dgm:pt>
    <dgm:pt modelId="{A4F5E953-7759-4F9E-9B5E-280C41C4B07F}" type="sibTrans" cxnId="{8E2354E8-C29F-40B6-86B4-2C209D5A5F90}">
      <dgm:prSet/>
      <dgm:spPr/>
      <dgm:t>
        <a:bodyPr/>
        <a:lstStyle/>
        <a:p>
          <a:endParaRPr lang="en-US"/>
        </a:p>
      </dgm:t>
    </dgm:pt>
    <dgm:pt modelId="{40AA58AE-D111-4149-B8E4-EC81603B24B1}">
      <dgm:prSet phldrT="[Text]"/>
      <dgm:spPr>
        <a:solidFill>
          <a:srgbClr val="486753"/>
        </a:solidFill>
        <a:ln>
          <a:solidFill>
            <a:srgbClr val="486753"/>
          </a:solidFill>
        </a:ln>
      </dgm:spPr>
      <dgm:t>
        <a:bodyPr/>
        <a:lstStyle/>
        <a:p>
          <a:r>
            <a:rPr lang="en-US" dirty="0">
              <a:solidFill>
                <a:schemeClr val="bg1"/>
              </a:solidFill>
              <a:latin typeface="georgia" panose="02040502050405020303" pitchFamily="18" charset="0"/>
            </a:rPr>
            <a:t>Key Provisions</a:t>
          </a:r>
          <a:endParaRPr lang="en-US" dirty="0">
            <a:solidFill>
              <a:schemeClr val="bg1"/>
            </a:solidFill>
          </a:endParaRPr>
        </a:p>
      </dgm:t>
    </dgm:pt>
    <dgm:pt modelId="{C208DF03-C89D-4868-8FBE-620A7EB36044}" type="parTrans" cxnId="{05435E39-C544-4DAA-8702-690E87C6A420}">
      <dgm:prSet/>
      <dgm:spPr/>
      <dgm:t>
        <a:bodyPr/>
        <a:lstStyle/>
        <a:p>
          <a:endParaRPr lang="en-US"/>
        </a:p>
      </dgm:t>
    </dgm:pt>
    <dgm:pt modelId="{DBC95FEB-B8D1-42F9-8D3D-C28D82FE7507}" type="sibTrans" cxnId="{05435E39-C544-4DAA-8702-690E87C6A420}">
      <dgm:prSet/>
      <dgm:spPr/>
      <dgm:t>
        <a:bodyPr/>
        <a:lstStyle/>
        <a:p>
          <a:endParaRPr lang="en-US"/>
        </a:p>
      </dgm:t>
    </dgm:pt>
    <dgm:pt modelId="{8AF89B85-07B4-4203-B0C5-CFEAF1C351AB}">
      <dgm:prSet phldrT="[Text]"/>
      <dgm:spPr>
        <a:ln>
          <a:solidFill>
            <a:srgbClr val="486753"/>
          </a:solidFill>
        </a:ln>
      </dgm:spPr>
      <dgm:t>
        <a:bodyPr/>
        <a:lstStyle/>
        <a:p>
          <a:pPr>
            <a:buFont typeface="georgia" panose="02040502050405020303" pitchFamily="18" charset="0"/>
            <a:buChar char="−"/>
          </a:pPr>
          <a:r>
            <a:rPr lang="en-US" dirty="0">
              <a:solidFill>
                <a:srgbClr val="292929"/>
              </a:solidFill>
              <a:latin typeface="+mn-lt"/>
            </a:rPr>
            <a:t>License Grant</a:t>
          </a:r>
          <a:endParaRPr lang="en-US" dirty="0">
            <a:latin typeface="+mn-lt"/>
          </a:endParaRPr>
        </a:p>
      </dgm:t>
    </dgm:pt>
    <dgm:pt modelId="{5142DE1B-BA96-47E9-9335-36431089E6AB}" type="parTrans" cxnId="{FDDA75F3-1995-4F41-8508-7EEAD747041A}">
      <dgm:prSet/>
      <dgm:spPr/>
      <dgm:t>
        <a:bodyPr/>
        <a:lstStyle/>
        <a:p>
          <a:endParaRPr lang="en-US"/>
        </a:p>
      </dgm:t>
    </dgm:pt>
    <dgm:pt modelId="{ECA0DE6B-6254-44EE-8517-BA97932F319C}" type="sibTrans" cxnId="{FDDA75F3-1995-4F41-8508-7EEAD747041A}">
      <dgm:prSet/>
      <dgm:spPr/>
      <dgm:t>
        <a:bodyPr/>
        <a:lstStyle/>
        <a:p>
          <a:endParaRPr lang="en-US"/>
        </a:p>
      </dgm:t>
    </dgm:pt>
    <dgm:pt modelId="{2C387F14-B9A5-4F9B-8479-FF4B54598224}">
      <dgm:prSet/>
      <dgm:spPr>
        <a:ln>
          <a:solidFill>
            <a:srgbClr val="486753"/>
          </a:solidFill>
        </a:ln>
      </dgm:spPr>
      <dgm:t>
        <a:bodyPr/>
        <a:lstStyle/>
        <a:p>
          <a:pPr>
            <a:buFont typeface="georgia" panose="02040502050405020303" pitchFamily="18" charset="0"/>
            <a:buChar char="−"/>
          </a:pPr>
          <a:r>
            <a:rPr lang="en-US" dirty="0">
              <a:solidFill>
                <a:srgbClr val="292929"/>
              </a:solidFill>
              <a:latin typeface="+mn-lt"/>
            </a:rPr>
            <a:t>Use Restrictions</a:t>
          </a:r>
        </a:p>
      </dgm:t>
    </dgm:pt>
    <dgm:pt modelId="{EB864840-78C7-4CB8-95AE-899A390B0D33}" type="parTrans" cxnId="{177F8540-0184-47E4-B790-B04E049BF726}">
      <dgm:prSet/>
      <dgm:spPr/>
      <dgm:t>
        <a:bodyPr/>
        <a:lstStyle/>
        <a:p>
          <a:endParaRPr lang="en-US"/>
        </a:p>
      </dgm:t>
    </dgm:pt>
    <dgm:pt modelId="{98B5EC62-CA04-4789-986E-BAEE66F1A26D}" type="sibTrans" cxnId="{177F8540-0184-47E4-B790-B04E049BF726}">
      <dgm:prSet/>
      <dgm:spPr/>
      <dgm:t>
        <a:bodyPr/>
        <a:lstStyle/>
        <a:p>
          <a:endParaRPr lang="en-US"/>
        </a:p>
      </dgm:t>
    </dgm:pt>
    <dgm:pt modelId="{10C0B33A-4E9A-42F8-BD48-1DF6C4625665}">
      <dgm:prSet/>
      <dgm:spPr>
        <a:ln>
          <a:solidFill>
            <a:srgbClr val="486753"/>
          </a:solidFill>
        </a:ln>
      </dgm:spPr>
      <dgm:t>
        <a:bodyPr/>
        <a:lstStyle/>
        <a:p>
          <a:pPr>
            <a:buFont typeface="georgia" panose="02040502050405020303" pitchFamily="18" charset="0"/>
            <a:buChar char="−"/>
          </a:pPr>
          <a:r>
            <a:rPr lang="en-US" dirty="0">
              <a:solidFill>
                <a:srgbClr val="292929"/>
              </a:solidFill>
              <a:latin typeface="+mn-lt"/>
            </a:rPr>
            <a:t>Data Handling and Compliance</a:t>
          </a:r>
        </a:p>
      </dgm:t>
    </dgm:pt>
    <dgm:pt modelId="{05BFEDA0-EB82-461B-8BAE-13974FEDEAFE}" type="parTrans" cxnId="{CD5F9DB1-6020-4D6A-8F5E-5764E00B4798}">
      <dgm:prSet/>
      <dgm:spPr/>
      <dgm:t>
        <a:bodyPr/>
        <a:lstStyle/>
        <a:p>
          <a:endParaRPr lang="en-US"/>
        </a:p>
      </dgm:t>
    </dgm:pt>
    <dgm:pt modelId="{20930B9F-7530-42CF-9A19-D3C8947E7971}" type="sibTrans" cxnId="{CD5F9DB1-6020-4D6A-8F5E-5764E00B4798}">
      <dgm:prSet/>
      <dgm:spPr/>
      <dgm:t>
        <a:bodyPr/>
        <a:lstStyle/>
        <a:p>
          <a:endParaRPr lang="en-US"/>
        </a:p>
      </dgm:t>
    </dgm:pt>
    <dgm:pt modelId="{07B9AE0B-B028-4A65-A82A-BDE3789E1F1F}">
      <dgm:prSet/>
      <dgm:spPr>
        <a:ln>
          <a:solidFill>
            <a:srgbClr val="486753"/>
          </a:solidFill>
        </a:ln>
      </dgm:spPr>
      <dgm:t>
        <a:bodyPr/>
        <a:lstStyle/>
        <a:p>
          <a:pPr>
            <a:buFont typeface="georgia" panose="02040502050405020303" pitchFamily="18" charset="0"/>
            <a:buChar char="−"/>
          </a:pPr>
          <a:r>
            <a:rPr lang="en-US" dirty="0">
              <a:solidFill>
                <a:srgbClr val="292929"/>
              </a:solidFill>
              <a:latin typeface="+mn-lt"/>
            </a:rPr>
            <a:t>Liability Allocation</a:t>
          </a:r>
        </a:p>
      </dgm:t>
    </dgm:pt>
    <dgm:pt modelId="{8C431205-C10F-4712-9E25-92A9D010727E}" type="parTrans" cxnId="{AC18BDBE-3457-4129-9BBD-F2EC35A544D9}">
      <dgm:prSet/>
      <dgm:spPr/>
      <dgm:t>
        <a:bodyPr/>
        <a:lstStyle/>
        <a:p>
          <a:endParaRPr lang="en-US"/>
        </a:p>
      </dgm:t>
    </dgm:pt>
    <dgm:pt modelId="{CA0EAF94-8D45-4917-B1FF-6DADD8CBF66E}" type="sibTrans" cxnId="{AC18BDBE-3457-4129-9BBD-F2EC35A544D9}">
      <dgm:prSet/>
      <dgm:spPr/>
      <dgm:t>
        <a:bodyPr/>
        <a:lstStyle/>
        <a:p>
          <a:endParaRPr lang="en-US"/>
        </a:p>
      </dgm:t>
    </dgm:pt>
    <dgm:pt modelId="{C2C09F4C-22B3-4294-8823-729E307C3818}" type="pres">
      <dgm:prSet presAssocID="{01FE55FF-A9B1-4C38-AE39-26C31315D333}" presName="linearFlow" presStyleCnt="0">
        <dgm:presLayoutVars>
          <dgm:dir/>
          <dgm:animLvl val="lvl"/>
          <dgm:resizeHandles val="exact"/>
        </dgm:presLayoutVars>
      </dgm:prSet>
      <dgm:spPr/>
    </dgm:pt>
    <dgm:pt modelId="{7151BE24-352F-4088-8BC3-F9210E63AC23}" type="pres">
      <dgm:prSet presAssocID="{9EED3706-EB0A-47E6-BA01-8A68A091F080}" presName="composite" presStyleCnt="0"/>
      <dgm:spPr/>
    </dgm:pt>
    <dgm:pt modelId="{1EFBE1BA-2664-4EF2-9BC9-BCC86812E1C9}" type="pres">
      <dgm:prSet presAssocID="{9EED3706-EB0A-47E6-BA01-8A68A091F080}" presName="parentText" presStyleLbl="alignNode1" presStyleIdx="0" presStyleCnt="2">
        <dgm:presLayoutVars>
          <dgm:chMax val="1"/>
          <dgm:bulletEnabled val="1"/>
        </dgm:presLayoutVars>
      </dgm:prSet>
      <dgm:spPr/>
    </dgm:pt>
    <dgm:pt modelId="{B6822E80-5E2D-4451-A6D0-6B3AE71616B4}" type="pres">
      <dgm:prSet presAssocID="{9EED3706-EB0A-47E6-BA01-8A68A091F080}" presName="descendantText" presStyleLbl="alignAcc1" presStyleIdx="0" presStyleCnt="2">
        <dgm:presLayoutVars>
          <dgm:bulletEnabled val="1"/>
        </dgm:presLayoutVars>
      </dgm:prSet>
      <dgm:spPr/>
    </dgm:pt>
    <dgm:pt modelId="{8B9438EC-FC1C-46E6-B7A0-2B936227B4A2}" type="pres">
      <dgm:prSet presAssocID="{4C2DCB43-183C-41A2-B45C-E46DF92686A0}" presName="sp" presStyleCnt="0"/>
      <dgm:spPr/>
    </dgm:pt>
    <dgm:pt modelId="{67C055BE-4EEB-4A8C-9EB4-4AE8D781B629}" type="pres">
      <dgm:prSet presAssocID="{40AA58AE-D111-4149-B8E4-EC81603B24B1}" presName="composite" presStyleCnt="0"/>
      <dgm:spPr/>
    </dgm:pt>
    <dgm:pt modelId="{2F5807C9-AFF9-4F2C-B41B-8EAF2D0971EA}" type="pres">
      <dgm:prSet presAssocID="{40AA58AE-D111-4149-B8E4-EC81603B24B1}" presName="parentText" presStyleLbl="alignNode1" presStyleIdx="1" presStyleCnt="2">
        <dgm:presLayoutVars>
          <dgm:chMax val="1"/>
          <dgm:bulletEnabled val="1"/>
        </dgm:presLayoutVars>
      </dgm:prSet>
      <dgm:spPr/>
    </dgm:pt>
    <dgm:pt modelId="{36523090-D412-4CB9-91AD-50A25D4CFE91}" type="pres">
      <dgm:prSet presAssocID="{40AA58AE-D111-4149-B8E4-EC81603B24B1}" presName="descendantText" presStyleLbl="alignAcc1" presStyleIdx="1" presStyleCnt="2">
        <dgm:presLayoutVars>
          <dgm:bulletEnabled val="1"/>
        </dgm:presLayoutVars>
      </dgm:prSet>
      <dgm:spPr/>
    </dgm:pt>
  </dgm:ptLst>
  <dgm:cxnLst>
    <dgm:cxn modelId="{2B14DD06-0A63-4795-8522-19BD1CAFD840}" type="presOf" srcId="{2C387F14-B9A5-4F9B-8479-FF4B54598224}" destId="{36523090-D412-4CB9-91AD-50A25D4CFE91}" srcOrd="0" destOrd="1" presId="urn:microsoft.com/office/officeart/2005/8/layout/chevron2"/>
    <dgm:cxn modelId="{0189E10E-11E1-431B-85DC-96E1591BB415}" type="presOf" srcId="{40AA58AE-D111-4149-B8E4-EC81603B24B1}" destId="{2F5807C9-AFF9-4F2C-B41B-8EAF2D0971EA}" srcOrd="0" destOrd="0" presId="urn:microsoft.com/office/officeart/2005/8/layout/chevron2"/>
    <dgm:cxn modelId="{78578911-5898-470B-A24B-8FEBAC6DB887}" type="presOf" srcId="{01FE55FF-A9B1-4C38-AE39-26C31315D333}" destId="{C2C09F4C-22B3-4294-8823-729E307C3818}" srcOrd="0" destOrd="0" presId="urn:microsoft.com/office/officeart/2005/8/layout/chevron2"/>
    <dgm:cxn modelId="{854BF41C-5D4C-4C2B-BEDE-3E9FB959BEB9}" type="presOf" srcId="{07B9AE0B-B028-4A65-A82A-BDE3789E1F1F}" destId="{36523090-D412-4CB9-91AD-50A25D4CFE91}" srcOrd="0" destOrd="3" presId="urn:microsoft.com/office/officeart/2005/8/layout/chevron2"/>
    <dgm:cxn modelId="{6AD8B71F-FD5C-4D5D-9383-48D6E43903F0}" type="presOf" srcId="{9EED3706-EB0A-47E6-BA01-8A68A091F080}" destId="{1EFBE1BA-2664-4EF2-9BC9-BCC86812E1C9}" srcOrd="0" destOrd="0" presId="urn:microsoft.com/office/officeart/2005/8/layout/chevron2"/>
    <dgm:cxn modelId="{05435E39-C544-4DAA-8702-690E87C6A420}" srcId="{01FE55FF-A9B1-4C38-AE39-26C31315D333}" destId="{40AA58AE-D111-4149-B8E4-EC81603B24B1}" srcOrd="1" destOrd="0" parTransId="{C208DF03-C89D-4868-8FBE-620A7EB36044}" sibTransId="{DBC95FEB-B8D1-42F9-8D3D-C28D82FE7507}"/>
    <dgm:cxn modelId="{177F8540-0184-47E4-B790-B04E049BF726}" srcId="{40AA58AE-D111-4149-B8E4-EC81603B24B1}" destId="{2C387F14-B9A5-4F9B-8479-FF4B54598224}" srcOrd="1" destOrd="0" parTransId="{EB864840-78C7-4CB8-95AE-899A390B0D33}" sibTransId="{98B5EC62-CA04-4789-986E-BAEE66F1A26D}"/>
    <dgm:cxn modelId="{EF99B85E-EBBB-4515-A88A-6DCD50FE707F}" srcId="{01FE55FF-A9B1-4C38-AE39-26C31315D333}" destId="{9EED3706-EB0A-47E6-BA01-8A68A091F080}" srcOrd="0" destOrd="0" parTransId="{2AB568DF-534A-4C4F-9D60-343673A8370A}" sibTransId="{4C2DCB43-183C-41A2-B45C-E46DF92686A0}"/>
    <dgm:cxn modelId="{60FE3A5F-0967-4F7E-8E40-782DB3A2F408}" type="presOf" srcId="{45D150BC-A08F-46C6-8490-7EC6C3DA9789}" destId="{B6822E80-5E2D-4451-A6D0-6B3AE71616B4}" srcOrd="0" destOrd="0" presId="urn:microsoft.com/office/officeart/2005/8/layout/chevron2"/>
    <dgm:cxn modelId="{72FF585F-7B93-41B6-B0E5-19C39CAECDB6}" type="presOf" srcId="{10C0B33A-4E9A-42F8-BD48-1DF6C4625665}" destId="{36523090-D412-4CB9-91AD-50A25D4CFE91}" srcOrd="0" destOrd="2" presId="urn:microsoft.com/office/officeart/2005/8/layout/chevron2"/>
    <dgm:cxn modelId="{CD5F9DB1-6020-4D6A-8F5E-5764E00B4798}" srcId="{40AA58AE-D111-4149-B8E4-EC81603B24B1}" destId="{10C0B33A-4E9A-42F8-BD48-1DF6C4625665}" srcOrd="2" destOrd="0" parTransId="{05BFEDA0-EB82-461B-8BAE-13974FEDEAFE}" sibTransId="{20930B9F-7530-42CF-9A19-D3C8947E7971}"/>
    <dgm:cxn modelId="{AC18BDBE-3457-4129-9BBD-F2EC35A544D9}" srcId="{40AA58AE-D111-4149-B8E4-EC81603B24B1}" destId="{07B9AE0B-B028-4A65-A82A-BDE3789E1F1F}" srcOrd="3" destOrd="0" parTransId="{8C431205-C10F-4712-9E25-92A9D010727E}" sibTransId="{CA0EAF94-8D45-4917-B1FF-6DADD8CBF66E}"/>
    <dgm:cxn modelId="{01BCABD9-F62C-49D2-A569-A2E0F1289F51}" type="presOf" srcId="{8AF89B85-07B4-4203-B0C5-CFEAF1C351AB}" destId="{36523090-D412-4CB9-91AD-50A25D4CFE91}" srcOrd="0" destOrd="0" presId="urn:microsoft.com/office/officeart/2005/8/layout/chevron2"/>
    <dgm:cxn modelId="{8E2354E8-C29F-40B6-86B4-2C209D5A5F90}" srcId="{9EED3706-EB0A-47E6-BA01-8A68A091F080}" destId="{45D150BC-A08F-46C6-8490-7EC6C3DA9789}" srcOrd="0" destOrd="0" parTransId="{1C9B0DEE-163D-42DB-BE93-64D6D24F6301}" sibTransId="{A4F5E953-7759-4F9E-9B5E-280C41C4B07F}"/>
    <dgm:cxn modelId="{FDDA75F3-1995-4F41-8508-7EEAD747041A}" srcId="{40AA58AE-D111-4149-B8E4-EC81603B24B1}" destId="{8AF89B85-07B4-4203-B0C5-CFEAF1C351AB}" srcOrd="0" destOrd="0" parTransId="{5142DE1B-BA96-47E9-9335-36431089E6AB}" sibTransId="{ECA0DE6B-6254-44EE-8517-BA97932F319C}"/>
    <dgm:cxn modelId="{E10B45E8-CA0F-42FE-89D1-71E9DB4EE4E8}" type="presParOf" srcId="{C2C09F4C-22B3-4294-8823-729E307C3818}" destId="{7151BE24-352F-4088-8BC3-F9210E63AC23}" srcOrd="0" destOrd="0" presId="urn:microsoft.com/office/officeart/2005/8/layout/chevron2"/>
    <dgm:cxn modelId="{5E4E5D02-ED02-47E4-96AF-920FBA315CCD}" type="presParOf" srcId="{7151BE24-352F-4088-8BC3-F9210E63AC23}" destId="{1EFBE1BA-2664-4EF2-9BC9-BCC86812E1C9}" srcOrd="0" destOrd="0" presId="urn:microsoft.com/office/officeart/2005/8/layout/chevron2"/>
    <dgm:cxn modelId="{C4480E6C-01CD-4B6A-93A0-A5B55A59009E}" type="presParOf" srcId="{7151BE24-352F-4088-8BC3-F9210E63AC23}" destId="{B6822E80-5E2D-4451-A6D0-6B3AE71616B4}" srcOrd="1" destOrd="0" presId="urn:microsoft.com/office/officeart/2005/8/layout/chevron2"/>
    <dgm:cxn modelId="{79EC4B52-279F-4A21-8D15-F67796F39C29}" type="presParOf" srcId="{C2C09F4C-22B3-4294-8823-729E307C3818}" destId="{8B9438EC-FC1C-46E6-B7A0-2B936227B4A2}" srcOrd="1" destOrd="0" presId="urn:microsoft.com/office/officeart/2005/8/layout/chevron2"/>
    <dgm:cxn modelId="{8B423D3C-2540-4AC9-AC54-52126516C0F7}" type="presParOf" srcId="{C2C09F4C-22B3-4294-8823-729E307C3818}" destId="{67C055BE-4EEB-4A8C-9EB4-4AE8D781B629}" srcOrd="2" destOrd="0" presId="urn:microsoft.com/office/officeart/2005/8/layout/chevron2"/>
    <dgm:cxn modelId="{BC4335C1-635A-4C38-805F-BADEFF846D98}" type="presParOf" srcId="{67C055BE-4EEB-4A8C-9EB4-4AE8D781B629}" destId="{2F5807C9-AFF9-4F2C-B41B-8EAF2D0971EA}" srcOrd="0" destOrd="0" presId="urn:microsoft.com/office/officeart/2005/8/layout/chevron2"/>
    <dgm:cxn modelId="{F733CAEF-6CEC-459A-AA0A-1CF7D9B9CC6A}" type="presParOf" srcId="{67C055BE-4EEB-4A8C-9EB4-4AE8D781B629}" destId="{36523090-D412-4CB9-91AD-50A25D4CFE91}"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1CE45-AF74-4359-9C7C-EEBC135EA2E5}"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60753259-E92F-482C-8229-2D1216A84218}">
      <dgm:prSet phldrT="[Text]" custT="1"/>
      <dgm:spPr/>
      <dgm:t>
        <a:bodyPr/>
        <a:lstStyle/>
        <a:p>
          <a:r>
            <a:rPr lang="en-US" sz="3000" dirty="0">
              <a:latin typeface="Georgia" panose="02040502050405020303" pitchFamily="18" charset="0"/>
            </a:rPr>
            <a:t>Who “Owns” the Data</a:t>
          </a:r>
        </a:p>
      </dgm:t>
    </dgm:pt>
    <dgm:pt modelId="{D6F4B006-1338-41E7-A0E2-C0F77E3B5E24}" type="parTrans" cxnId="{F01B9FFA-097D-4D8F-B87B-C038033E2F52}">
      <dgm:prSet/>
      <dgm:spPr/>
      <dgm:t>
        <a:bodyPr/>
        <a:lstStyle/>
        <a:p>
          <a:endParaRPr lang="en-US"/>
        </a:p>
      </dgm:t>
    </dgm:pt>
    <dgm:pt modelId="{B4D3C8B3-A108-4204-AFA2-23C333F2F24E}" type="sibTrans" cxnId="{F01B9FFA-097D-4D8F-B87B-C038033E2F52}">
      <dgm:prSet/>
      <dgm:spPr/>
      <dgm:t>
        <a:bodyPr/>
        <a:lstStyle/>
        <a:p>
          <a:endParaRPr lang="en-US"/>
        </a:p>
      </dgm:t>
    </dgm:pt>
    <dgm:pt modelId="{02B123F1-93B5-4B33-B75B-9CAAA86E0F84}">
      <dgm:prSet phldrT="[Text]" custT="1"/>
      <dgm:spPr/>
      <dgm:t>
        <a:bodyPr/>
        <a:lstStyle/>
        <a:p>
          <a:r>
            <a:rPr lang="en-US" sz="2000" dirty="0"/>
            <a:t>Personal Information Governed Under State Privacy Law</a:t>
          </a:r>
        </a:p>
      </dgm:t>
    </dgm:pt>
    <dgm:pt modelId="{207D59DA-13CB-476F-8132-70529127F773}" type="parTrans" cxnId="{8DFD7E33-3591-4025-8054-760EE249BE4A}">
      <dgm:prSet/>
      <dgm:spPr/>
      <dgm:t>
        <a:bodyPr/>
        <a:lstStyle/>
        <a:p>
          <a:endParaRPr lang="en-US"/>
        </a:p>
      </dgm:t>
    </dgm:pt>
    <dgm:pt modelId="{1315D62D-839A-48F4-BD6A-EEB603EA3876}" type="sibTrans" cxnId="{8DFD7E33-3591-4025-8054-760EE249BE4A}">
      <dgm:prSet/>
      <dgm:spPr/>
      <dgm:t>
        <a:bodyPr/>
        <a:lstStyle/>
        <a:p>
          <a:endParaRPr lang="en-US"/>
        </a:p>
      </dgm:t>
    </dgm:pt>
    <dgm:pt modelId="{B60E4930-66CF-4EA4-B631-F0D011E8A66F}">
      <dgm:prSet phldrT="[Text]" custT="1"/>
      <dgm:spPr/>
      <dgm:t>
        <a:bodyPr/>
        <a:lstStyle/>
        <a:p>
          <a:r>
            <a:rPr lang="en-US" sz="2000" dirty="0"/>
            <a:t>Terms and Conditions/</a:t>
          </a:r>
          <a:br>
            <a:rPr lang="en-US" sz="2000" dirty="0"/>
          </a:br>
          <a:r>
            <a:rPr lang="en-US" sz="2000" dirty="0"/>
            <a:t>Privacy Policies and Customer Choice</a:t>
          </a:r>
        </a:p>
      </dgm:t>
    </dgm:pt>
    <dgm:pt modelId="{97A29DF6-C995-4F73-B8D0-B165C9553AF8}" type="parTrans" cxnId="{5DA24092-80E8-4493-B84C-273DA626B263}">
      <dgm:prSet/>
      <dgm:spPr/>
      <dgm:t>
        <a:bodyPr/>
        <a:lstStyle/>
        <a:p>
          <a:endParaRPr lang="en-US"/>
        </a:p>
      </dgm:t>
    </dgm:pt>
    <dgm:pt modelId="{7A6D5B80-DA06-4587-92B5-12D590E5CD18}" type="sibTrans" cxnId="{5DA24092-80E8-4493-B84C-273DA626B263}">
      <dgm:prSet/>
      <dgm:spPr/>
      <dgm:t>
        <a:bodyPr/>
        <a:lstStyle/>
        <a:p>
          <a:endParaRPr lang="en-US"/>
        </a:p>
      </dgm:t>
    </dgm:pt>
    <dgm:pt modelId="{FB7D7052-2CA4-489E-8F04-D6CD3B70DB4B}">
      <dgm:prSet custT="1"/>
      <dgm:spPr/>
      <dgm:t>
        <a:bodyPr/>
        <a:lstStyle/>
        <a:p>
          <a:r>
            <a:rPr lang="en-US" sz="2000" dirty="0"/>
            <a:t>Repair and Diagnostic Data/ Scan Tool Data – </a:t>
          </a:r>
          <a:br>
            <a:rPr lang="en-US" sz="2000" dirty="0"/>
          </a:br>
          <a:r>
            <a:rPr lang="en-US" sz="2000" dirty="0"/>
            <a:t>Applicable Laws: </a:t>
          </a:r>
          <a:br>
            <a:rPr lang="en-US" sz="2000" dirty="0"/>
          </a:br>
          <a:r>
            <a:rPr lang="en-US" sz="2000" dirty="0"/>
            <a:t>Massachusetts Automotive </a:t>
          </a:r>
          <a:br>
            <a:rPr lang="en-US" sz="2000" dirty="0"/>
          </a:br>
          <a:r>
            <a:rPr lang="en-US" sz="2000" dirty="0"/>
            <a:t>Repair Act of 2013; MOU; </a:t>
          </a:r>
          <a:br>
            <a:rPr lang="en-US" sz="2000" dirty="0"/>
          </a:br>
          <a:r>
            <a:rPr lang="en-US" sz="2000" dirty="0"/>
            <a:t>Massachusetts Motor Vehicle Mechanical Data 2020 </a:t>
          </a:r>
          <a:br>
            <a:rPr lang="en-US" sz="2000" dirty="0"/>
          </a:br>
          <a:r>
            <a:rPr lang="en-US" sz="2000" dirty="0"/>
            <a:t>Ballot Initiative</a:t>
          </a:r>
        </a:p>
      </dgm:t>
    </dgm:pt>
    <dgm:pt modelId="{C4A82D17-EF01-48DD-8096-BAE7D04E543C}" type="parTrans" cxnId="{247B80C8-307D-4091-A834-CC1739548B8A}">
      <dgm:prSet/>
      <dgm:spPr/>
      <dgm:t>
        <a:bodyPr/>
        <a:lstStyle/>
        <a:p>
          <a:endParaRPr lang="en-US"/>
        </a:p>
      </dgm:t>
    </dgm:pt>
    <dgm:pt modelId="{F3DB735E-5CC6-4958-B0BA-73287F3C8198}" type="sibTrans" cxnId="{247B80C8-307D-4091-A834-CC1739548B8A}">
      <dgm:prSet/>
      <dgm:spPr/>
      <dgm:t>
        <a:bodyPr/>
        <a:lstStyle/>
        <a:p>
          <a:endParaRPr lang="en-US"/>
        </a:p>
      </dgm:t>
    </dgm:pt>
    <dgm:pt modelId="{9D3F94DA-A2DB-4B49-965B-4FD918329E2F}" type="pres">
      <dgm:prSet presAssocID="{3FD1CE45-AF74-4359-9C7C-EEBC135EA2E5}" presName="composite" presStyleCnt="0">
        <dgm:presLayoutVars>
          <dgm:chMax val="1"/>
          <dgm:dir/>
          <dgm:resizeHandles val="exact"/>
        </dgm:presLayoutVars>
      </dgm:prSet>
      <dgm:spPr/>
    </dgm:pt>
    <dgm:pt modelId="{9329A807-B86C-4742-BF8A-996003548310}" type="pres">
      <dgm:prSet presAssocID="{60753259-E92F-482C-8229-2D1216A84218}" presName="roof" presStyleLbl="dkBgShp" presStyleIdx="0" presStyleCnt="2" custScaleY="47712"/>
      <dgm:spPr/>
    </dgm:pt>
    <dgm:pt modelId="{E995DE0F-86FF-4EDD-8ABB-4DEEFD5902DE}" type="pres">
      <dgm:prSet presAssocID="{60753259-E92F-482C-8229-2D1216A84218}" presName="pillars" presStyleCnt="0"/>
      <dgm:spPr/>
    </dgm:pt>
    <dgm:pt modelId="{3017F8DD-6550-4188-8F3B-497AD2F7CB75}" type="pres">
      <dgm:prSet presAssocID="{60753259-E92F-482C-8229-2D1216A84218}" presName="pillar1" presStyleLbl="node1" presStyleIdx="0" presStyleCnt="3" custScaleY="124153" custLinFactNeighborY="-2960">
        <dgm:presLayoutVars>
          <dgm:bulletEnabled val="1"/>
        </dgm:presLayoutVars>
      </dgm:prSet>
      <dgm:spPr/>
    </dgm:pt>
    <dgm:pt modelId="{733D923F-9534-46A9-AC4F-2770E7EB2109}" type="pres">
      <dgm:prSet presAssocID="{B60E4930-66CF-4EA4-B631-F0D011E8A66F}" presName="pillarX" presStyleLbl="node1" presStyleIdx="1" presStyleCnt="3" custScaleY="124372" custLinFactNeighborX="-542" custLinFactNeighborY="-2960">
        <dgm:presLayoutVars>
          <dgm:bulletEnabled val="1"/>
        </dgm:presLayoutVars>
      </dgm:prSet>
      <dgm:spPr/>
    </dgm:pt>
    <dgm:pt modelId="{63BCA354-9E01-4D16-B87B-C5FCF7287A8E}" type="pres">
      <dgm:prSet presAssocID="{FB7D7052-2CA4-489E-8F04-D6CD3B70DB4B}" presName="pillarX" presStyleLbl="node1" presStyleIdx="2" presStyleCnt="3" custScaleX="106749" custScaleY="124156" custLinFactNeighborX="-542" custLinFactNeighborY="-2960">
        <dgm:presLayoutVars>
          <dgm:bulletEnabled val="1"/>
        </dgm:presLayoutVars>
      </dgm:prSet>
      <dgm:spPr/>
    </dgm:pt>
    <dgm:pt modelId="{D2563893-3AF5-40D2-A5A4-CFF53754FD02}" type="pres">
      <dgm:prSet presAssocID="{60753259-E92F-482C-8229-2D1216A84218}" presName="base" presStyleLbl="dkBgShp" presStyleIdx="1" presStyleCnt="2" custScaleY="163632" custLinFactNeighborY="42780"/>
      <dgm:spPr/>
    </dgm:pt>
  </dgm:ptLst>
  <dgm:cxnLst>
    <dgm:cxn modelId="{CE3C1213-7B2B-4D89-87F9-A0CF62732305}" type="presOf" srcId="{02B123F1-93B5-4B33-B75B-9CAAA86E0F84}" destId="{3017F8DD-6550-4188-8F3B-497AD2F7CB75}" srcOrd="0" destOrd="0" presId="urn:microsoft.com/office/officeart/2005/8/layout/hList3"/>
    <dgm:cxn modelId="{8DFD7E33-3591-4025-8054-760EE249BE4A}" srcId="{60753259-E92F-482C-8229-2D1216A84218}" destId="{02B123F1-93B5-4B33-B75B-9CAAA86E0F84}" srcOrd="0" destOrd="0" parTransId="{207D59DA-13CB-476F-8132-70529127F773}" sibTransId="{1315D62D-839A-48F4-BD6A-EEB603EA3876}"/>
    <dgm:cxn modelId="{5DA24092-80E8-4493-B84C-273DA626B263}" srcId="{60753259-E92F-482C-8229-2D1216A84218}" destId="{B60E4930-66CF-4EA4-B631-F0D011E8A66F}" srcOrd="1" destOrd="0" parTransId="{97A29DF6-C995-4F73-B8D0-B165C9553AF8}" sibTransId="{7A6D5B80-DA06-4587-92B5-12D590E5CD18}"/>
    <dgm:cxn modelId="{27C725BA-C40A-4BF2-BC3F-5E6230F20B11}" type="presOf" srcId="{FB7D7052-2CA4-489E-8F04-D6CD3B70DB4B}" destId="{63BCA354-9E01-4D16-B87B-C5FCF7287A8E}" srcOrd="0" destOrd="0" presId="urn:microsoft.com/office/officeart/2005/8/layout/hList3"/>
    <dgm:cxn modelId="{3FC9CCBD-711E-47B5-9177-1A8AEE638EBB}" type="presOf" srcId="{60753259-E92F-482C-8229-2D1216A84218}" destId="{9329A807-B86C-4742-BF8A-996003548310}" srcOrd="0" destOrd="0" presId="urn:microsoft.com/office/officeart/2005/8/layout/hList3"/>
    <dgm:cxn modelId="{247B80C8-307D-4091-A834-CC1739548B8A}" srcId="{60753259-E92F-482C-8229-2D1216A84218}" destId="{FB7D7052-2CA4-489E-8F04-D6CD3B70DB4B}" srcOrd="2" destOrd="0" parTransId="{C4A82D17-EF01-48DD-8096-BAE7D04E543C}" sibTransId="{F3DB735E-5CC6-4958-B0BA-73287F3C8198}"/>
    <dgm:cxn modelId="{3734A1ED-8F33-4179-A5F7-A8CD318FE531}" type="presOf" srcId="{B60E4930-66CF-4EA4-B631-F0D011E8A66F}" destId="{733D923F-9534-46A9-AC4F-2770E7EB2109}" srcOrd="0" destOrd="0" presId="urn:microsoft.com/office/officeart/2005/8/layout/hList3"/>
    <dgm:cxn modelId="{876741F7-3C63-447C-87A5-34C326BC883D}" type="presOf" srcId="{3FD1CE45-AF74-4359-9C7C-EEBC135EA2E5}" destId="{9D3F94DA-A2DB-4B49-965B-4FD918329E2F}" srcOrd="0" destOrd="0" presId="urn:microsoft.com/office/officeart/2005/8/layout/hList3"/>
    <dgm:cxn modelId="{F01B9FFA-097D-4D8F-B87B-C038033E2F52}" srcId="{3FD1CE45-AF74-4359-9C7C-EEBC135EA2E5}" destId="{60753259-E92F-482C-8229-2D1216A84218}" srcOrd="0" destOrd="0" parTransId="{D6F4B006-1338-41E7-A0E2-C0F77E3B5E24}" sibTransId="{B4D3C8B3-A108-4204-AFA2-23C333F2F24E}"/>
    <dgm:cxn modelId="{4F6EDF7A-72EA-4319-878C-EBBEE85CFCDE}" type="presParOf" srcId="{9D3F94DA-A2DB-4B49-965B-4FD918329E2F}" destId="{9329A807-B86C-4742-BF8A-996003548310}" srcOrd="0" destOrd="0" presId="urn:microsoft.com/office/officeart/2005/8/layout/hList3"/>
    <dgm:cxn modelId="{CCE89B5A-121C-4FCF-88CE-7CD40EF5336E}" type="presParOf" srcId="{9D3F94DA-A2DB-4B49-965B-4FD918329E2F}" destId="{E995DE0F-86FF-4EDD-8ABB-4DEEFD5902DE}" srcOrd="1" destOrd="0" presId="urn:microsoft.com/office/officeart/2005/8/layout/hList3"/>
    <dgm:cxn modelId="{B45FC143-AA1C-4FC6-9310-78F3BDBE5500}" type="presParOf" srcId="{E995DE0F-86FF-4EDD-8ABB-4DEEFD5902DE}" destId="{3017F8DD-6550-4188-8F3B-497AD2F7CB75}" srcOrd="0" destOrd="0" presId="urn:microsoft.com/office/officeart/2005/8/layout/hList3"/>
    <dgm:cxn modelId="{7297E77A-FB35-4426-BA26-7D5E0775CA8D}" type="presParOf" srcId="{E995DE0F-86FF-4EDD-8ABB-4DEEFD5902DE}" destId="{733D923F-9534-46A9-AC4F-2770E7EB2109}" srcOrd="1" destOrd="0" presId="urn:microsoft.com/office/officeart/2005/8/layout/hList3"/>
    <dgm:cxn modelId="{38DC6424-3BBD-4F56-8218-027DF4D73A8F}" type="presParOf" srcId="{E995DE0F-86FF-4EDD-8ABB-4DEEFD5902DE}" destId="{63BCA354-9E01-4D16-B87B-C5FCF7287A8E}" srcOrd="2" destOrd="0" presId="urn:microsoft.com/office/officeart/2005/8/layout/hList3"/>
    <dgm:cxn modelId="{01985D26-35FF-4F4C-917E-DBE7E44A2D89}" type="presParOf" srcId="{9D3F94DA-A2DB-4B49-965B-4FD918329E2F}" destId="{D2563893-3AF5-40D2-A5A4-CFF53754FD0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46D33-27CA-4904-91F5-EB321646432E}"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6739FD2A-57E6-4CF7-873F-622795F6B59F}">
      <dgm:prSet phldrT="[Text]" custT="1"/>
      <dgm:spPr/>
      <dgm:t>
        <a:bodyPr/>
        <a:lstStyle/>
        <a:p>
          <a:r>
            <a:rPr lang="en-US" sz="1900" b="1" dirty="0">
              <a:latin typeface="Georgia" panose="02040502050405020303" pitchFamily="18" charset="0"/>
            </a:rPr>
            <a:t>Who </a:t>
          </a:r>
          <a:r>
            <a:rPr lang="en-US" sz="1900" dirty="0">
              <a:latin typeface="Georgia" panose="02040502050405020303" pitchFamily="18" charset="0"/>
            </a:rPr>
            <a:t>is the scan tool provider allowed to share the data with? </a:t>
          </a:r>
        </a:p>
      </dgm:t>
    </dgm:pt>
    <dgm:pt modelId="{B90A04E4-5DD2-4E64-806E-E373DB51EE6F}" type="parTrans" cxnId="{FB542CA1-8F67-4E28-8739-F9B21F8B2C04}">
      <dgm:prSet/>
      <dgm:spPr/>
      <dgm:t>
        <a:bodyPr/>
        <a:lstStyle/>
        <a:p>
          <a:endParaRPr lang="en-US"/>
        </a:p>
      </dgm:t>
    </dgm:pt>
    <dgm:pt modelId="{0ACD4C68-FD6B-4C6A-9CD2-EECD74C0D664}" type="sibTrans" cxnId="{FB542CA1-8F67-4E28-8739-F9B21F8B2C04}">
      <dgm:prSet/>
      <dgm:spPr/>
      <dgm:t>
        <a:bodyPr/>
        <a:lstStyle/>
        <a:p>
          <a:endParaRPr lang="en-US"/>
        </a:p>
      </dgm:t>
    </dgm:pt>
    <dgm:pt modelId="{66EA26F2-9DED-4C00-98FE-EBEB14180F0D}">
      <dgm:prSet phldrT="[Text]" custT="1"/>
      <dgm:spPr/>
      <dgm:t>
        <a:bodyPr/>
        <a:lstStyle/>
        <a:p>
          <a:pPr>
            <a:buFontTx/>
            <a:buChar char="−"/>
          </a:pPr>
          <a:r>
            <a:rPr lang="en-US" sz="1600" dirty="0"/>
            <a:t>Foreign governments, competitors, data brokers?</a:t>
          </a:r>
        </a:p>
      </dgm:t>
    </dgm:pt>
    <dgm:pt modelId="{D3C758E3-70D2-46CE-9919-FB89C927E705}" type="parTrans" cxnId="{C59072F4-0CE9-47F2-824E-1F67C18FADA9}">
      <dgm:prSet/>
      <dgm:spPr/>
      <dgm:t>
        <a:bodyPr/>
        <a:lstStyle/>
        <a:p>
          <a:endParaRPr lang="en-US"/>
        </a:p>
      </dgm:t>
    </dgm:pt>
    <dgm:pt modelId="{37862D95-5852-4382-A594-11EDDF930472}" type="sibTrans" cxnId="{C59072F4-0CE9-47F2-824E-1F67C18FADA9}">
      <dgm:prSet/>
      <dgm:spPr/>
      <dgm:t>
        <a:bodyPr/>
        <a:lstStyle/>
        <a:p>
          <a:endParaRPr lang="en-US"/>
        </a:p>
      </dgm:t>
    </dgm:pt>
    <dgm:pt modelId="{B6B067F7-5DC0-4B3E-BD13-E4FE920DD3EB}">
      <dgm:prSet phldrT="[Text]" custT="1"/>
      <dgm:spPr>
        <a:solidFill>
          <a:srgbClr val="44654F"/>
        </a:solidFill>
        <a:ln>
          <a:solidFill>
            <a:srgbClr val="44654F"/>
          </a:solidFill>
        </a:ln>
      </dgm:spPr>
      <dgm:t>
        <a:bodyPr/>
        <a:lstStyle/>
        <a:p>
          <a:r>
            <a:rPr lang="en-US" sz="2000" b="1" dirty="0">
              <a:latin typeface="Georgia" panose="02040502050405020303" pitchFamily="18" charset="0"/>
            </a:rPr>
            <a:t>What </a:t>
          </a:r>
          <a:r>
            <a:rPr lang="en-US" sz="2000" dirty="0">
              <a:latin typeface="Georgia" panose="02040502050405020303" pitchFamily="18" charset="0"/>
            </a:rPr>
            <a:t>data is shared? </a:t>
          </a:r>
        </a:p>
      </dgm:t>
    </dgm:pt>
    <dgm:pt modelId="{EF38D2FC-7EC5-477A-AE01-465782386009}" type="parTrans" cxnId="{8BCD1DA2-943F-44C7-97EB-A60B4B090ECC}">
      <dgm:prSet/>
      <dgm:spPr/>
      <dgm:t>
        <a:bodyPr/>
        <a:lstStyle/>
        <a:p>
          <a:endParaRPr lang="en-US"/>
        </a:p>
      </dgm:t>
    </dgm:pt>
    <dgm:pt modelId="{B221E4DC-F9D6-415B-A8C1-1389E365D90C}" type="sibTrans" cxnId="{8BCD1DA2-943F-44C7-97EB-A60B4B090ECC}">
      <dgm:prSet/>
      <dgm:spPr/>
      <dgm:t>
        <a:bodyPr/>
        <a:lstStyle/>
        <a:p>
          <a:endParaRPr lang="en-US"/>
        </a:p>
      </dgm:t>
    </dgm:pt>
    <dgm:pt modelId="{E058BF3A-4059-4B55-9A1D-B129002C1C7E}">
      <dgm:prSet phldrT="[Text]" custT="1"/>
      <dgm:spPr/>
      <dgm:t>
        <a:bodyPr/>
        <a:lstStyle/>
        <a:p>
          <a:pPr>
            <a:buFontTx/>
            <a:buChar char="−"/>
          </a:pPr>
          <a:r>
            <a:rPr lang="en-US" sz="1600" dirty="0"/>
            <a:t>Is it “personal information”? </a:t>
          </a:r>
        </a:p>
      </dgm:t>
    </dgm:pt>
    <dgm:pt modelId="{62A11F1E-2BBD-438B-AE90-B12F45DA559C}" type="parTrans" cxnId="{F6BF8951-F65E-44E6-B9C9-1621D052467B}">
      <dgm:prSet/>
      <dgm:spPr/>
      <dgm:t>
        <a:bodyPr/>
        <a:lstStyle/>
        <a:p>
          <a:endParaRPr lang="en-US"/>
        </a:p>
      </dgm:t>
    </dgm:pt>
    <dgm:pt modelId="{DF8A2FEC-8C86-42AC-8F7E-D76ADBC90228}" type="sibTrans" cxnId="{F6BF8951-F65E-44E6-B9C9-1621D052467B}">
      <dgm:prSet/>
      <dgm:spPr/>
      <dgm:t>
        <a:bodyPr/>
        <a:lstStyle/>
        <a:p>
          <a:endParaRPr lang="en-US"/>
        </a:p>
      </dgm:t>
    </dgm:pt>
    <dgm:pt modelId="{AA0C260A-AE65-405D-823D-ABC2FAB75FF5}">
      <dgm:prSet phldrT="[Text]" custT="1"/>
      <dgm:spPr/>
      <dgm:t>
        <a:bodyPr/>
        <a:lstStyle/>
        <a:p>
          <a:pPr>
            <a:buFontTx/>
            <a:buChar char="−"/>
          </a:pPr>
          <a:r>
            <a:rPr lang="en-US" sz="1600" dirty="0"/>
            <a:t>Is it tied to the vehicle owner?</a:t>
          </a:r>
        </a:p>
      </dgm:t>
    </dgm:pt>
    <dgm:pt modelId="{2E71D343-7BF5-44A7-AC7C-12F80AF3B779}" type="parTrans" cxnId="{641CE39D-F714-41FC-8770-7793D6F95050}">
      <dgm:prSet/>
      <dgm:spPr/>
      <dgm:t>
        <a:bodyPr/>
        <a:lstStyle/>
        <a:p>
          <a:endParaRPr lang="en-US"/>
        </a:p>
      </dgm:t>
    </dgm:pt>
    <dgm:pt modelId="{21CBCA04-7135-4AAB-B2A7-8BD67E1B9D73}" type="sibTrans" cxnId="{641CE39D-F714-41FC-8770-7793D6F95050}">
      <dgm:prSet/>
      <dgm:spPr/>
      <dgm:t>
        <a:bodyPr/>
        <a:lstStyle/>
        <a:p>
          <a:endParaRPr lang="en-US"/>
        </a:p>
      </dgm:t>
    </dgm:pt>
    <dgm:pt modelId="{057363F0-7168-4126-989C-17C1FCDFCD2D}">
      <dgm:prSet phldrT="[Text]" custT="1"/>
      <dgm:spPr/>
      <dgm:t>
        <a:bodyPr/>
        <a:lstStyle/>
        <a:p>
          <a:pPr>
            <a:buFontTx/>
            <a:buChar char="−"/>
          </a:pPr>
          <a:r>
            <a:rPr lang="en-US" sz="1600" dirty="0"/>
            <a:t>Does it include a VIN?</a:t>
          </a:r>
        </a:p>
      </dgm:t>
    </dgm:pt>
    <dgm:pt modelId="{945DB66C-EAD8-4FCA-B623-68705B8DE6E0}" type="parTrans" cxnId="{91ED64F0-E53E-4D0D-BEBD-62D9435C38D3}">
      <dgm:prSet/>
      <dgm:spPr/>
      <dgm:t>
        <a:bodyPr/>
        <a:lstStyle/>
        <a:p>
          <a:endParaRPr lang="en-US"/>
        </a:p>
      </dgm:t>
    </dgm:pt>
    <dgm:pt modelId="{52FBA828-4E0E-4CF9-9FC2-4E049043662C}" type="sibTrans" cxnId="{91ED64F0-E53E-4D0D-BEBD-62D9435C38D3}">
      <dgm:prSet/>
      <dgm:spPr/>
      <dgm:t>
        <a:bodyPr/>
        <a:lstStyle/>
        <a:p>
          <a:endParaRPr lang="en-US"/>
        </a:p>
      </dgm:t>
    </dgm:pt>
    <dgm:pt modelId="{3869EAA1-1A95-40D0-81EE-1072E3D12520}">
      <dgm:prSet phldrT="[Text]" custT="1"/>
      <dgm:spPr/>
      <dgm:t>
        <a:bodyPr/>
        <a:lstStyle/>
        <a:p>
          <a:pPr>
            <a:buFontTx/>
            <a:buChar char="−"/>
          </a:pPr>
          <a:r>
            <a:rPr lang="en-US" sz="1600" dirty="0"/>
            <a:t>Location data?</a:t>
          </a:r>
        </a:p>
      </dgm:t>
    </dgm:pt>
    <dgm:pt modelId="{7DCB1218-5721-41FF-A6DE-21B2DD36880D}" type="parTrans" cxnId="{E06BD57A-D608-47B6-9F09-951B3992B4EB}">
      <dgm:prSet/>
      <dgm:spPr/>
      <dgm:t>
        <a:bodyPr/>
        <a:lstStyle/>
        <a:p>
          <a:endParaRPr lang="en-US"/>
        </a:p>
      </dgm:t>
    </dgm:pt>
    <dgm:pt modelId="{61850764-648D-4369-8890-DDB07022417E}" type="sibTrans" cxnId="{E06BD57A-D608-47B6-9F09-951B3992B4EB}">
      <dgm:prSet/>
      <dgm:spPr/>
      <dgm:t>
        <a:bodyPr/>
        <a:lstStyle/>
        <a:p>
          <a:endParaRPr lang="en-US"/>
        </a:p>
      </dgm:t>
    </dgm:pt>
    <dgm:pt modelId="{9472C0F4-9AFE-4C4E-A1D5-A45E30C3524A}">
      <dgm:prSet phldrT="[Text]" custT="1"/>
      <dgm:spPr>
        <a:solidFill>
          <a:srgbClr val="6A8573"/>
        </a:solidFill>
      </dgm:spPr>
      <dgm:t>
        <a:bodyPr/>
        <a:lstStyle/>
        <a:p>
          <a:r>
            <a:rPr lang="en-US" sz="2000" b="1" dirty="0">
              <a:latin typeface="Georgia" panose="02040502050405020303" pitchFamily="18" charset="0"/>
            </a:rPr>
            <a:t>Where</a:t>
          </a:r>
          <a:r>
            <a:rPr lang="en-US" sz="2000" dirty="0">
              <a:latin typeface="Georgia" panose="02040502050405020303" pitchFamily="18" charset="0"/>
            </a:rPr>
            <a:t> is the jurisdiction of record located?</a:t>
          </a:r>
        </a:p>
      </dgm:t>
    </dgm:pt>
    <dgm:pt modelId="{37F9C118-3240-4A0D-9B27-33B319838571}" type="parTrans" cxnId="{414FE288-AC86-4A58-92CC-88815B8F7F16}">
      <dgm:prSet/>
      <dgm:spPr/>
      <dgm:t>
        <a:bodyPr/>
        <a:lstStyle/>
        <a:p>
          <a:endParaRPr lang="en-US"/>
        </a:p>
      </dgm:t>
    </dgm:pt>
    <dgm:pt modelId="{1C282216-F2C8-4C53-B1E6-A6950FA6B974}" type="sibTrans" cxnId="{414FE288-AC86-4A58-92CC-88815B8F7F16}">
      <dgm:prSet/>
      <dgm:spPr/>
      <dgm:t>
        <a:bodyPr/>
        <a:lstStyle/>
        <a:p>
          <a:endParaRPr lang="en-US"/>
        </a:p>
      </dgm:t>
    </dgm:pt>
    <dgm:pt modelId="{F229AFB3-F7A7-452C-AFFD-3DD7CDD93481}">
      <dgm:prSet custT="1"/>
      <dgm:spPr/>
      <dgm:t>
        <a:bodyPr/>
        <a:lstStyle/>
        <a:p>
          <a:r>
            <a:rPr lang="en-US" sz="2000" b="1" dirty="0">
              <a:latin typeface="Georgia" panose="02040502050405020303" pitchFamily="18" charset="0"/>
            </a:rPr>
            <a:t>Why</a:t>
          </a:r>
          <a:r>
            <a:rPr lang="en-US" sz="2000" dirty="0">
              <a:latin typeface="Georgia" panose="02040502050405020303" pitchFamily="18" charset="0"/>
            </a:rPr>
            <a:t> is the data being shared?</a:t>
          </a:r>
        </a:p>
      </dgm:t>
    </dgm:pt>
    <dgm:pt modelId="{31BA69CB-ED69-42CA-908A-9B9FC9B67E67}" type="parTrans" cxnId="{1E57F615-CD89-40DD-8F4C-8C71C18BD163}">
      <dgm:prSet/>
      <dgm:spPr/>
      <dgm:t>
        <a:bodyPr/>
        <a:lstStyle/>
        <a:p>
          <a:endParaRPr lang="en-US"/>
        </a:p>
      </dgm:t>
    </dgm:pt>
    <dgm:pt modelId="{7590E9F7-7E87-420B-AEE2-209DD3369547}" type="sibTrans" cxnId="{1E57F615-CD89-40DD-8F4C-8C71C18BD163}">
      <dgm:prSet/>
      <dgm:spPr/>
      <dgm:t>
        <a:bodyPr/>
        <a:lstStyle/>
        <a:p>
          <a:endParaRPr lang="en-US"/>
        </a:p>
      </dgm:t>
    </dgm:pt>
    <dgm:pt modelId="{B90A2FCC-AB4B-4693-95CA-63C23DDEB28C}">
      <dgm:prSet phldrT="[Text]" custT="1"/>
      <dgm:spPr/>
      <dgm:t>
        <a:bodyPr/>
        <a:lstStyle/>
        <a:p>
          <a:pPr>
            <a:buFontTx/>
            <a:buChar char="−"/>
          </a:pPr>
          <a:r>
            <a:rPr lang="en-US" sz="1600" dirty="0"/>
            <a:t>Does the EULA require compliance with that jurisdiction’s </a:t>
          </a:r>
          <a:r>
            <a:rPr lang="en-US" sz="1600"/>
            <a:t>applicable law?</a:t>
          </a:r>
          <a:endParaRPr lang="en-US" sz="1600" dirty="0"/>
        </a:p>
      </dgm:t>
    </dgm:pt>
    <dgm:pt modelId="{CA1B6A57-8A3F-4D31-8748-4CA865C0953A}" type="parTrans" cxnId="{BA9DEADE-2689-4B72-9ECD-172F848903A8}">
      <dgm:prSet/>
      <dgm:spPr/>
      <dgm:t>
        <a:bodyPr/>
        <a:lstStyle/>
        <a:p>
          <a:endParaRPr lang="en-US"/>
        </a:p>
      </dgm:t>
    </dgm:pt>
    <dgm:pt modelId="{330C22BC-AAD5-46DF-84B9-8BBD8418147F}" type="sibTrans" cxnId="{BA9DEADE-2689-4B72-9ECD-172F848903A8}">
      <dgm:prSet/>
      <dgm:spPr/>
      <dgm:t>
        <a:bodyPr/>
        <a:lstStyle/>
        <a:p>
          <a:endParaRPr lang="en-US"/>
        </a:p>
      </dgm:t>
    </dgm:pt>
    <dgm:pt modelId="{A50257A6-BD77-4C71-B2BF-B81EE48D15F8}">
      <dgm:prSet custT="1"/>
      <dgm:spPr/>
      <dgm:t>
        <a:bodyPr/>
        <a:lstStyle/>
        <a:p>
          <a:pPr>
            <a:buFontTx/>
            <a:buChar char="−"/>
          </a:pPr>
          <a:r>
            <a:rPr lang="en-US" sz="1600" dirty="0"/>
            <a:t>Does the EULA allow the data to be transferred overseas?</a:t>
          </a:r>
        </a:p>
      </dgm:t>
    </dgm:pt>
    <dgm:pt modelId="{E9A83025-68DE-4B72-A6AE-036796BA4E64}" type="parTrans" cxnId="{93E2D7EC-E562-4736-9715-2B535E8EA5DA}">
      <dgm:prSet/>
      <dgm:spPr/>
      <dgm:t>
        <a:bodyPr/>
        <a:lstStyle/>
        <a:p>
          <a:endParaRPr lang="en-US"/>
        </a:p>
      </dgm:t>
    </dgm:pt>
    <dgm:pt modelId="{B6E9F344-6130-417E-BD2A-CB9FEC44AA69}" type="sibTrans" cxnId="{93E2D7EC-E562-4736-9715-2B535E8EA5DA}">
      <dgm:prSet/>
      <dgm:spPr/>
      <dgm:t>
        <a:bodyPr/>
        <a:lstStyle/>
        <a:p>
          <a:endParaRPr lang="en-US"/>
        </a:p>
      </dgm:t>
    </dgm:pt>
    <dgm:pt modelId="{E72FAAA7-8AC1-4DB2-86FD-140E446FCB03}">
      <dgm:prSet custT="1"/>
      <dgm:spPr/>
      <dgm:t>
        <a:bodyPr/>
        <a:lstStyle/>
        <a:p>
          <a:pPr>
            <a:buFontTx/>
            <a:buChar char="−"/>
          </a:pPr>
          <a:r>
            <a:rPr lang="en-US" sz="1600" dirty="0"/>
            <a:t>Does the EULA restrict or limit what the data can be used for? Best practice is to limit use of any data shared only to what is necessary to provide the product and/or service</a:t>
          </a:r>
        </a:p>
      </dgm:t>
    </dgm:pt>
    <dgm:pt modelId="{B0F51476-CFC8-4B92-8BDE-91554F9F704A}" type="parTrans" cxnId="{9A3791B8-5119-4179-9241-E252ED2F8E77}">
      <dgm:prSet/>
      <dgm:spPr/>
      <dgm:t>
        <a:bodyPr/>
        <a:lstStyle/>
        <a:p>
          <a:endParaRPr lang="en-US"/>
        </a:p>
      </dgm:t>
    </dgm:pt>
    <dgm:pt modelId="{9394A501-BCBF-4AFE-AAB5-025F89E2CD21}" type="sibTrans" cxnId="{9A3791B8-5119-4179-9241-E252ED2F8E77}">
      <dgm:prSet/>
      <dgm:spPr/>
      <dgm:t>
        <a:bodyPr/>
        <a:lstStyle/>
        <a:p>
          <a:endParaRPr lang="en-US"/>
        </a:p>
      </dgm:t>
    </dgm:pt>
    <dgm:pt modelId="{3C1435A3-9719-4EF3-8DC0-DC0B3EFF25AF}">
      <dgm:prSet custT="1"/>
      <dgm:spPr/>
      <dgm:t>
        <a:bodyPr/>
        <a:lstStyle/>
        <a:p>
          <a:pPr>
            <a:buFontTx/>
            <a:buChar char="−"/>
          </a:pPr>
          <a:r>
            <a:rPr lang="en-US" sz="1600" dirty="0"/>
            <a:t>Could be construed as a data sale under state data privacy law</a:t>
          </a:r>
        </a:p>
      </dgm:t>
    </dgm:pt>
    <dgm:pt modelId="{6A9660B3-950E-4359-80BD-7CB3DBE2BB25}" type="parTrans" cxnId="{C7DA7927-2EFB-4BFF-899C-C80CB646FC71}">
      <dgm:prSet/>
      <dgm:spPr/>
      <dgm:t>
        <a:bodyPr/>
        <a:lstStyle/>
        <a:p>
          <a:endParaRPr lang="en-US"/>
        </a:p>
      </dgm:t>
    </dgm:pt>
    <dgm:pt modelId="{4B56A0DB-8EA8-44EA-9B8A-ED145409DB04}" type="sibTrans" cxnId="{C7DA7927-2EFB-4BFF-899C-C80CB646FC71}">
      <dgm:prSet/>
      <dgm:spPr/>
      <dgm:t>
        <a:bodyPr/>
        <a:lstStyle/>
        <a:p>
          <a:endParaRPr lang="en-US"/>
        </a:p>
      </dgm:t>
    </dgm:pt>
    <dgm:pt modelId="{01F8B8F3-06F0-45C0-B221-09BE0230D4C9}" type="pres">
      <dgm:prSet presAssocID="{4E746D33-27CA-4904-91F5-EB321646432E}" presName="Name0" presStyleCnt="0">
        <dgm:presLayoutVars>
          <dgm:dir/>
          <dgm:animLvl val="lvl"/>
          <dgm:resizeHandles val="exact"/>
        </dgm:presLayoutVars>
      </dgm:prSet>
      <dgm:spPr/>
    </dgm:pt>
    <dgm:pt modelId="{DEB48217-A9D0-48A7-910F-96065BF672EC}" type="pres">
      <dgm:prSet presAssocID="{6739FD2A-57E6-4CF7-873F-622795F6B59F}" presName="composite" presStyleCnt="0"/>
      <dgm:spPr/>
    </dgm:pt>
    <dgm:pt modelId="{0A20221E-A1FE-46A4-B805-607BFDFD4E6D}" type="pres">
      <dgm:prSet presAssocID="{6739FD2A-57E6-4CF7-873F-622795F6B59F}" presName="parTx" presStyleLbl="alignNode1" presStyleIdx="0" presStyleCnt="4">
        <dgm:presLayoutVars>
          <dgm:chMax val="0"/>
          <dgm:chPref val="0"/>
          <dgm:bulletEnabled val="1"/>
        </dgm:presLayoutVars>
      </dgm:prSet>
      <dgm:spPr/>
    </dgm:pt>
    <dgm:pt modelId="{FC406A7F-4C63-43AE-9A7F-3D4C453305DC}" type="pres">
      <dgm:prSet presAssocID="{6739FD2A-57E6-4CF7-873F-622795F6B59F}" presName="desTx" presStyleLbl="alignAccFollowNode1" presStyleIdx="0" presStyleCnt="4">
        <dgm:presLayoutVars>
          <dgm:bulletEnabled val="1"/>
        </dgm:presLayoutVars>
      </dgm:prSet>
      <dgm:spPr/>
    </dgm:pt>
    <dgm:pt modelId="{65C39636-B75B-4C45-94E9-60F7AC22E1F1}" type="pres">
      <dgm:prSet presAssocID="{0ACD4C68-FD6B-4C6A-9CD2-EECD74C0D664}" presName="space" presStyleCnt="0"/>
      <dgm:spPr/>
    </dgm:pt>
    <dgm:pt modelId="{73E8F8E1-DA6D-4E0B-9DA6-C3352543D651}" type="pres">
      <dgm:prSet presAssocID="{B6B067F7-5DC0-4B3E-BD13-E4FE920DD3EB}" presName="composite" presStyleCnt="0"/>
      <dgm:spPr/>
    </dgm:pt>
    <dgm:pt modelId="{3D1A767A-D6A4-4FEA-B62E-81BC317C9764}" type="pres">
      <dgm:prSet presAssocID="{B6B067F7-5DC0-4B3E-BD13-E4FE920DD3EB}" presName="parTx" presStyleLbl="alignNode1" presStyleIdx="1" presStyleCnt="4">
        <dgm:presLayoutVars>
          <dgm:chMax val="0"/>
          <dgm:chPref val="0"/>
          <dgm:bulletEnabled val="1"/>
        </dgm:presLayoutVars>
      </dgm:prSet>
      <dgm:spPr/>
    </dgm:pt>
    <dgm:pt modelId="{3914B55D-3106-438F-AEBF-2948DDB215FF}" type="pres">
      <dgm:prSet presAssocID="{B6B067F7-5DC0-4B3E-BD13-E4FE920DD3EB}" presName="desTx" presStyleLbl="alignAccFollowNode1" presStyleIdx="1" presStyleCnt="4">
        <dgm:presLayoutVars>
          <dgm:bulletEnabled val="1"/>
        </dgm:presLayoutVars>
      </dgm:prSet>
      <dgm:spPr/>
    </dgm:pt>
    <dgm:pt modelId="{27CEBF8D-C1C1-4C54-86E1-1862202F0846}" type="pres">
      <dgm:prSet presAssocID="{B221E4DC-F9D6-415B-A8C1-1389E365D90C}" presName="space" presStyleCnt="0"/>
      <dgm:spPr/>
    </dgm:pt>
    <dgm:pt modelId="{0DED8E94-4A43-461F-BF40-4133FDF6CB3F}" type="pres">
      <dgm:prSet presAssocID="{9472C0F4-9AFE-4C4E-A1D5-A45E30C3524A}" presName="composite" presStyleCnt="0"/>
      <dgm:spPr/>
    </dgm:pt>
    <dgm:pt modelId="{A1E8FD95-1AA7-4223-B309-110CEF182C63}" type="pres">
      <dgm:prSet presAssocID="{9472C0F4-9AFE-4C4E-A1D5-A45E30C3524A}" presName="parTx" presStyleLbl="alignNode1" presStyleIdx="2" presStyleCnt="4">
        <dgm:presLayoutVars>
          <dgm:chMax val="0"/>
          <dgm:chPref val="0"/>
          <dgm:bulletEnabled val="1"/>
        </dgm:presLayoutVars>
      </dgm:prSet>
      <dgm:spPr/>
    </dgm:pt>
    <dgm:pt modelId="{48A7C352-F54E-4C90-96DF-4668650A1FCF}" type="pres">
      <dgm:prSet presAssocID="{9472C0F4-9AFE-4C4E-A1D5-A45E30C3524A}" presName="desTx" presStyleLbl="alignAccFollowNode1" presStyleIdx="2" presStyleCnt="4">
        <dgm:presLayoutVars>
          <dgm:bulletEnabled val="1"/>
        </dgm:presLayoutVars>
      </dgm:prSet>
      <dgm:spPr/>
    </dgm:pt>
    <dgm:pt modelId="{C0DBF4EF-F3F6-4D6A-8C19-A41602DCF338}" type="pres">
      <dgm:prSet presAssocID="{1C282216-F2C8-4C53-B1E6-A6950FA6B974}" presName="space" presStyleCnt="0"/>
      <dgm:spPr/>
    </dgm:pt>
    <dgm:pt modelId="{14A85EA8-870E-474C-A9BA-9A75FDB22861}" type="pres">
      <dgm:prSet presAssocID="{F229AFB3-F7A7-452C-AFFD-3DD7CDD93481}" presName="composite" presStyleCnt="0"/>
      <dgm:spPr/>
    </dgm:pt>
    <dgm:pt modelId="{42626684-693F-4D7D-962F-26868DFB1F61}" type="pres">
      <dgm:prSet presAssocID="{F229AFB3-F7A7-452C-AFFD-3DD7CDD93481}" presName="parTx" presStyleLbl="alignNode1" presStyleIdx="3" presStyleCnt="4">
        <dgm:presLayoutVars>
          <dgm:chMax val="0"/>
          <dgm:chPref val="0"/>
          <dgm:bulletEnabled val="1"/>
        </dgm:presLayoutVars>
      </dgm:prSet>
      <dgm:spPr/>
    </dgm:pt>
    <dgm:pt modelId="{7D74BADB-5D96-4DE5-9385-82C77AA2BD93}" type="pres">
      <dgm:prSet presAssocID="{F229AFB3-F7A7-452C-AFFD-3DD7CDD93481}" presName="desTx" presStyleLbl="alignAccFollowNode1" presStyleIdx="3" presStyleCnt="4">
        <dgm:presLayoutVars>
          <dgm:bulletEnabled val="1"/>
        </dgm:presLayoutVars>
      </dgm:prSet>
      <dgm:spPr/>
    </dgm:pt>
  </dgm:ptLst>
  <dgm:cxnLst>
    <dgm:cxn modelId="{66F7F202-B177-4508-980C-73F8345E07B9}" type="presOf" srcId="{E058BF3A-4059-4B55-9A1D-B129002C1C7E}" destId="{3914B55D-3106-438F-AEBF-2948DDB215FF}" srcOrd="0" destOrd="0" presId="urn:microsoft.com/office/officeart/2005/8/layout/hList1"/>
    <dgm:cxn modelId="{BCC0350A-F0E9-4F66-85DA-29A9D3996206}" type="presOf" srcId="{3869EAA1-1A95-40D0-81EE-1072E3D12520}" destId="{3914B55D-3106-438F-AEBF-2948DDB215FF}" srcOrd="0" destOrd="3" presId="urn:microsoft.com/office/officeart/2005/8/layout/hList1"/>
    <dgm:cxn modelId="{1E57F615-CD89-40DD-8F4C-8C71C18BD163}" srcId="{4E746D33-27CA-4904-91F5-EB321646432E}" destId="{F229AFB3-F7A7-452C-AFFD-3DD7CDD93481}" srcOrd="3" destOrd="0" parTransId="{31BA69CB-ED69-42CA-908A-9B9FC9B67E67}" sibTransId="{7590E9F7-7E87-420B-AEE2-209DD3369547}"/>
    <dgm:cxn modelId="{AEF30F16-2880-432B-BA06-D4FF59649124}" type="presOf" srcId="{B6B067F7-5DC0-4B3E-BD13-E4FE920DD3EB}" destId="{3D1A767A-D6A4-4FEA-B62E-81BC317C9764}" srcOrd="0" destOrd="0" presId="urn:microsoft.com/office/officeart/2005/8/layout/hList1"/>
    <dgm:cxn modelId="{C7EF4F24-4FE5-4B6E-AEAA-D3FA15569D08}" type="presOf" srcId="{B90A2FCC-AB4B-4693-95CA-63C23DDEB28C}" destId="{48A7C352-F54E-4C90-96DF-4668650A1FCF}" srcOrd="0" destOrd="0" presId="urn:microsoft.com/office/officeart/2005/8/layout/hList1"/>
    <dgm:cxn modelId="{C7DA7927-2EFB-4BFF-899C-C80CB646FC71}" srcId="{F229AFB3-F7A7-452C-AFFD-3DD7CDD93481}" destId="{3C1435A3-9719-4EF3-8DC0-DC0B3EFF25AF}" srcOrd="1" destOrd="0" parTransId="{6A9660B3-950E-4359-80BD-7CB3DBE2BB25}" sibTransId="{4B56A0DB-8EA8-44EA-9B8A-ED145409DB04}"/>
    <dgm:cxn modelId="{1E884C31-0809-468B-9B61-15A7BC31C53A}" type="presOf" srcId="{E72FAAA7-8AC1-4DB2-86FD-140E446FCB03}" destId="{7D74BADB-5D96-4DE5-9385-82C77AA2BD93}" srcOrd="0" destOrd="0" presId="urn:microsoft.com/office/officeart/2005/8/layout/hList1"/>
    <dgm:cxn modelId="{67F3E75B-78E6-43B3-BB9E-FCA8B99F10E5}" type="presOf" srcId="{A50257A6-BD77-4C71-B2BF-B81EE48D15F8}" destId="{48A7C352-F54E-4C90-96DF-4668650A1FCF}" srcOrd="0" destOrd="1" presId="urn:microsoft.com/office/officeart/2005/8/layout/hList1"/>
    <dgm:cxn modelId="{13193B62-9E8B-4161-8888-2A933A1BB72E}" type="presOf" srcId="{4E746D33-27CA-4904-91F5-EB321646432E}" destId="{01F8B8F3-06F0-45C0-B221-09BE0230D4C9}" srcOrd="0" destOrd="0" presId="urn:microsoft.com/office/officeart/2005/8/layout/hList1"/>
    <dgm:cxn modelId="{F6BF8951-F65E-44E6-B9C9-1621D052467B}" srcId="{B6B067F7-5DC0-4B3E-BD13-E4FE920DD3EB}" destId="{E058BF3A-4059-4B55-9A1D-B129002C1C7E}" srcOrd="0" destOrd="0" parTransId="{62A11F1E-2BBD-438B-AE90-B12F45DA559C}" sibTransId="{DF8A2FEC-8C86-42AC-8F7E-D76ADBC90228}"/>
    <dgm:cxn modelId="{E06BD57A-D608-47B6-9F09-951B3992B4EB}" srcId="{B6B067F7-5DC0-4B3E-BD13-E4FE920DD3EB}" destId="{3869EAA1-1A95-40D0-81EE-1072E3D12520}" srcOrd="3" destOrd="0" parTransId="{7DCB1218-5721-41FF-A6DE-21B2DD36880D}" sibTransId="{61850764-648D-4369-8890-DDB07022417E}"/>
    <dgm:cxn modelId="{414FE288-AC86-4A58-92CC-88815B8F7F16}" srcId="{4E746D33-27CA-4904-91F5-EB321646432E}" destId="{9472C0F4-9AFE-4C4E-A1D5-A45E30C3524A}" srcOrd="2" destOrd="0" parTransId="{37F9C118-3240-4A0D-9B27-33B319838571}" sibTransId="{1C282216-F2C8-4C53-B1E6-A6950FA6B974}"/>
    <dgm:cxn modelId="{7690748A-B569-43FA-AF24-0B389C22F231}" type="presOf" srcId="{3C1435A3-9719-4EF3-8DC0-DC0B3EFF25AF}" destId="{7D74BADB-5D96-4DE5-9385-82C77AA2BD93}" srcOrd="0" destOrd="1" presId="urn:microsoft.com/office/officeart/2005/8/layout/hList1"/>
    <dgm:cxn modelId="{641CE39D-F714-41FC-8770-7793D6F95050}" srcId="{B6B067F7-5DC0-4B3E-BD13-E4FE920DD3EB}" destId="{AA0C260A-AE65-405D-823D-ABC2FAB75FF5}" srcOrd="1" destOrd="0" parTransId="{2E71D343-7BF5-44A7-AC7C-12F80AF3B779}" sibTransId="{21CBCA04-7135-4AAB-B2A7-8BD67E1B9D73}"/>
    <dgm:cxn modelId="{FB542CA1-8F67-4E28-8739-F9B21F8B2C04}" srcId="{4E746D33-27CA-4904-91F5-EB321646432E}" destId="{6739FD2A-57E6-4CF7-873F-622795F6B59F}" srcOrd="0" destOrd="0" parTransId="{B90A04E4-5DD2-4E64-806E-E373DB51EE6F}" sibTransId="{0ACD4C68-FD6B-4C6A-9CD2-EECD74C0D664}"/>
    <dgm:cxn modelId="{8BCD1DA2-943F-44C7-97EB-A60B4B090ECC}" srcId="{4E746D33-27CA-4904-91F5-EB321646432E}" destId="{B6B067F7-5DC0-4B3E-BD13-E4FE920DD3EB}" srcOrd="1" destOrd="0" parTransId="{EF38D2FC-7EC5-477A-AE01-465782386009}" sibTransId="{B221E4DC-F9D6-415B-A8C1-1389E365D90C}"/>
    <dgm:cxn modelId="{9A3791B8-5119-4179-9241-E252ED2F8E77}" srcId="{F229AFB3-F7A7-452C-AFFD-3DD7CDD93481}" destId="{E72FAAA7-8AC1-4DB2-86FD-140E446FCB03}" srcOrd="0" destOrd="0" parTransId="{B0F51476-CFC8-4B92-8BDE-91554F9F704A}" sibTransId="{9394A501-BCBF-4AFE-AAB5-025F89E2CD21}"/>
    <dgm:cxn modelId="{61F98FBD-BEEF-4BF7-B42D-70172DA190D3}" type="presOf" srcId="{66EA26F2-9DED-4C00-98FE-EBEB14180F0D}" destId="{FC406A7F-4C63-43AE-9A7F-3D4C453305DC}" srcOrd="0" destOrd="0" presId="urn:microsoft.com/office/officeart/2005/8/layout/hList1"/>
    <dgm:cxn modelId="{ACE647D1-9767-4D3C-8F82-02AC9AFA3476}" type="presOf" srcId="{6739FD2A-57E6-4CF7-873F-622795F6B59F}" destId="{0A20221E-A1FE-46A4-B805-607BFDFD4E6D}" srcOrd="0" destOrd="0" presId="urn:microsoft.com/office/officeart/2005/8/layout/hList1"/>
    <dgm:cxn modelId="{AF7578D7-E663-4848-A9F1-8CAA97589990}" type="presOf" srcId="{AA0C260A-AE65-405D-823D-ABC2FAB75FF5}" destId="{3914B55D-3106-438F-AEBF-2948DDB215FF}" srcOrd="0" destOrd="1" presId="urn:microsoft.com/office/officeart/2005/8/layout/hList1"/>
    <dgm:cxn modelId="{B79149DC-8E0E-4FAC-A573-8A2E7B390EF1}" type="presOf" srcId="{057363F0-7168-4126-989C-17C1FCDFCD2D}" destId="{3914B55D-3106-438F-AEBF-2948DDB215FF}" srcOrd="0" destOrd="2" presId="urn:microsoft.com/office/officeart/2005/8/layout/hList1"/>
    <dgm:cxn modelId="{7B8E84DE-4703-4836-8C41-64C1E9763F63}" type="presOf" srcId="{9472C0F4-9AFE-4C4E-A1D5-A45E30C3524A}" destId="{A1E8FD95-1AA7-4223-B309-110CEF182C63}" srcOrd="0" destOrd="0" presId="urn:microsoft.com/office/officeart/2005/8/layout/hList1"/>
    <dgm:cxn modelId="{BA9DEADE-2689-4B72-9ECD-172F848903A8}" srcId="{9472C0F4-9AFE-4C4E-A1D5-A45E30C3524A}" destId="{B90A2FCC-AB4B-4693-95CA-63C23DDEB28C}" srcOrd="0" destOrd="0" parTransId="{CA1B6A57-8A3F-4D31-8748-4CA865C0953A}" sibTransId="{330C22BC-AAD5-46DF-84B9-8BBD8418147F}"/>
    <dgm:cxn modelId="{93E2D7EC-E562-4736-9715-2B535E8EA5DA}" srcId="{9472C0F4-9AFE-4C4E-A1D5-A45E30C3524A}" destId="{A50257A6-BD77-4C71-B2BF-B81EE48D15F8}" srcOrd="1" destOrd="0" parTransId="{E9A83025-68DE-4B72-A6AE-036796BA4E64}" sibTransId="{B6E9F344-6130-417E-BD2A-CB9FEC44AA69}"/>
    <dgm:cxn modelId="{62485BED-E1D1-4C23-9002-A64DB5E760B1}" type="presOf" srcId="{F229AFB3-F7A7-452C-AFFD-3DD7CDD93481}" destId="{42626684-693F-4D7D-962F-26868DFB1F61}" srcOrd="0" destOrd="0" presId="urn:microsoft.com/office/officeart/2005/8/layout/hList1"/>
    <dgm:cxn modelId="{91ED64F0-E53E-4D0D-BEBD-62D9435C38D3}" srcId="{B6B067F7-5DC0-4B3E-BD13-E4FE920DD3EB}" destId="{057363F0-7168-4126-989C-17C1FCDFCD2D}" srcOrd="2" destOrd="0" parTransId="{945DB66C-EAD8-4FCA-B623-68705B8DE6E0}" sibTransId="{52FBA828-4E0E-4CF9-9FC2-4E049043662C}"/>
    <dgm:cxn modelId="{C59072F4-0CE9-47F2-824E-1F67C18FADA9}" srcId="{6739FD2A-57E6-4CF7-873F-622795F6B59F}" destId="{66EA26F2-9DED-4C00-98FE-EBEB14180F0D}" srcOrd="0" destOrd="0" parTransId="{D3C758E3-70D2-46CE-9919-FB89C927E705}" sibTransId="{37862D95-5852-4382-A594-11EDDF930472}"/>
    <dgm:cxn modelId="{40483751-CD96-4BF8-9BAE-60B384368741}" type="presParOf" srcId="{01F8B8F3-06F0-45C0-B221-09BE0230D4C9}" destId="{DEB48217-A9D0-48A7-910F-96065BF672EC}" srcOrd="0" destOrd="0" presId="urn:microsoft.com/office/officeart/2005/8/layout/hList1"/>
    <dgm:cxn modelId="{BECEE5DD-9E83-4038-8A1E-3DE0A092F7C3}" type="presParOf" srcId="{DEB48217-A9D0-48A7-910F-96065BF672EC}" destId="{0A20221E-A1FE-46A4-B805-607BFDFD4E6D}" srcOrd="0" destOrd="0" presId="urn:microsoft.com/office/officeart/2005/8/layout/hList1"/>
    <dgm:cxn modelId="{F5F2A9EF-13FE-4D6F-806C-758E645A9E9A}" type="presParOf" srcId="{DEB48217-A9D0-48A7-910F-96065BF672EC}" destId="{FC406A7F-4C63-43AE-9A7F-3D4C453305DC}" srcOrd="1" destOrd="0" presId="urn:microsoft.com/office/officeart/2005/8/layout/hList1"/>
    <dgm:cxn modelId="{CD8D4D25-D945-4791-AA8B-35F4CB4C2346}" type="presParOf" srcId="{01F8B8F3-06F0-45C0-B221-09BE0230D4C9}" destId="{65C39636-B75B-4C45-94E9-60F7AC22E1F1}" srcOrd="1" destOrd="0" presId="urn:microsoft.com/office/officeart/2005/8/layout/hList1"/>
    <dgm:cxn modelId="{71EECE1C-6071-40E6-8EF8-B8B93C3F5EBF}" type="presParOf" srcId="{01F8B8F3-06F0-45C0-B221-09BE0230D4C9}" destId="{73E8F8E1-DA6D-4E0B-9DA6-C3352543D651}" srcOrd="2" destOrd="0" presId="urn:microsoft.com/office/officeart/2005/8/layout/hList1"/>
    <dgm:cxn modelId="{C5C3F0A5-835F-4489-A2D6-9F5EFF9A876A}" type="presParOf" srcId="{73E8F8E1-DA6D-4E0B-9DA6-C3352543D651}" destId="{3D1A767A-D6A4-4FEA-B62E-81BC317C9764}" srcOrd="0" destOrd="0" presId="urn:microsoft.com/office/officeart/2005/8/layout/hList1"/>
    <dgm:cxn modelId="{A79BDC3F-E57A-40CB-9F60-5A21EA867D3A}" type="presParOf" srcId="{73E8F8E1-DA6D-4E0B-9DA6-C3352543D651}" destId="{3914B55D-3106-438F-AEBF-2948DDB215FF}" srcOrd="1" destOrd="0" presId="urn:microsoft.com/office/officeart/2005/8/layout/hList1"/>
    <dgm:cxn modelId="{1A7CEAC5-F27B-4EB5-A1C9-09778B3EF8CB}" type="presParOf" srcId="{01F8B8F3-06F0-45C0-B221-09BE0230D4C9}" destId="{27CEBF8D-C1C1-4C54-86E1-1862202F0846}" srcOrd="3" destOrd="0" presId="urn:microsoft.com/office/officeart/2005/8/layout/hList1"/>
    <dgm:cxn modelId="{E9768707-A8FE-4535-9892-8411E03F5120}" type="presParOf" srcId="{01F8B8F3-06F0-45C0-B221-09BE0230D4C9}" destId="{0DED8E94-4A43-461F-BF40-4133FDF6CB3F}" srcOrd="4" destOrd="0" presId="urn:microsoft.com/office/officeart/2005/8/layout/hList1"/>
    <dgm:cxn modelId="{E7586117-84B1-4544-9605-34CC530A1D1D}" type="presParOf" srcId="{0DED8E94-4A43-461F-BF40-4133FDF6CB3F}" destId="{A1E8FD95-1AA7-4223-B309-110CEF182C63}" srcOrd="0" destOrd="0" presId="urn:microsoft.com/office/officeart/2005/8/layout/hList1"/>
    <dgm:cxn modelId="{8D7C0A93-E249-4B0D-96AC-AE7FBDA2AFB4}" type="presParOf" srcId="{0DED8E94-4A43-461F-BF40-4133FDF6CB3F}" destId="{48A7C352-F54E-4C90-96DF-4668650A1FCF}" srcOrd="1" destOrd="0" presId="urn:microsoft.com/office/officeart/2005/8/layout/hList1"/>
    <dgm:cxn modelId="{C0522903-0B11-4EA0-86C7-9E007B85BE7C}" type="presParOf" srcId="{01F8B8F3-06F0-45C0-B221-09BE0230D4C9}" destId="{C0DBF4EF-F3F6-4D6A-8C19-A41602DCF338}" srcOrd="5" destOrd="0" presId="urn:microsoft.com/office/officeart/2005/8/layout/hList1"/>
    <dgm:cxn modelId="{9D59CEC8-298E-4080-B32E-64A0734D4981}" type="presParOf" srcId="{01F8B8F3-06F0-45C0-B221-09BE0230D4C9}" destId="{14A85EA8-870E-474C-A9BA-9A75FDB22861}" srcOrd="6" destOrd="0" presId="urn:microsoft.com/office/officeart/2005/8/layout/hList1"/>
    <dgm:cxn modelId="{71DBA994-132A-4330-989E-273D0D15EEF3}" type="presParOf" srcId="{14A85EA8-870E-474C-A9BA-9A75FDB22861}" destId="{42626684-693F-4D7D-962F-26868DFB1F61}" srcOrd="0" destOrd="0" presId="urn:microsoft.com/office/officeart/2005/8/layout/hList1"/>
    <dgm:cxn modelId="{5079BB05-FCAA-4E46-AD0D-573C98B04959}" type="presParOf" srcId="{14A85EA8-870E-474C-A9BA-9A75FDB22861}" destId="{7D74BADB-5D96-4DE5-9385-82C77AA2BD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746D33-27CA-4904-91F5-EB321646432E}"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6739FD2A-57E6-4CF7-873F-622795F6B59F}">
      <dgm:prSet phldrT="[Text]" custT="1"/>
      <dgm:spPr/>
      <dgm:t>
        <a:bodyPr/>
        <a:lstStyle/>
        <a:p>
          <a:r>
            <a:rPr lang="en-US" sz="2000" dirty="0">
              <a:latin typeface="Georgia" panose="02040502050405020303" pitchFamily="18" charset="0"/>
            </a:rPr>
            <a:t>Notice and Consent From Customer to Collect and Share Data</a:t>
          </a:r>
        </a:p>
      </dgm:t>
    </dgm:pt>
    <dgm:pt modelId="{B90A04E4-5DD2-4E64-806E-E373DB51EE6F}" type="parTrans" cxnId="{FB542CA1-8F67-4E28-8739-F9B21F8B2C04}">
      <dgm:prSet/>
      <dgm:spPr/>
      <dgm:t>
        <a:bodyPr/>
        <a:lstStyle/>
        <a:p>
          <a:endParaRPr lang="en-US"/>
        </a:p>
      </dgm:t>
    </dgm:pt>
    <dgm:pt modelId="{0ACD4C68-FD6B-4C6A-9CD2-EECD74C0D664}" type="sibTrans" cxnId="{FB542CA1-8F67-4E28-8739-F9B21F8B2C04}">
      <dgm:prSet/>
      <dgm:spPr/>
      <dgm:t>
        <a:bodyPr/>
        <a:lstStyle/>
        <a:p>
          <a:endParaRPr lang="en-US"/>
        </a:p>
      </dgm:t>
    </dgm:pt>
    <dgm:pt modelId="{66EA26F2-9DED-4C00-98FE-EBEB14180F0D}">
      <dgm:prSet phldrT="[Text]" custT="1"/>
      <dgm:spPr/>
      <dgm:t>
        <a:bodyPr/>
        <a:lstStyle/>
        <a:p>
          <a:pPr>
            <a:buFontTx/>
            <a:buChar char="−"/>
          </a:pPr>
          <a:r>
            <a:rPr lang="en-US" sz="1600" dirty="0"/>
            <a:t>What does this look like practically?</a:t>
          </a:r>
        </a:p>
      </dgm:t>
    </dgm:pt>
    <dgm:pt modelId="{D3C758E3-70D2-46CE-9919-FB89C927E705}" type="parTrans" cxnId="{C59072F4-0CE9-47F2-824E-1F67C18FADA9}">
      <dgm:prSet/>
      <dgm:spPr/>
      <dgm:t>
        <a:bodyPr/>
        <a:lstStyle/>
        <a:p>
          <a:endParaRPr lang="en-US"/>
        </a:p>
      </dgm:t>
    </dgm:pt>
    <dgm:pt modelId="{37862D95-5852-4382-A594-11EDDF930472}" type="sibTrans" cxnId="{C59072F4-0CE9-47F2-824E-1F67C18FADA9}">
      <dgm:prSet/>
      <dgm:spPr/>
      <dgm:t>
        <a:bodyPr/>
        <a:lstStyle/>
        <a:p>
          <a:endParaRPr lang="en-US"/>
        </a:p>
      </dgm:t>
    </dgm:pt>
    <dgm:pt modelId="{B6B067F7-5DC0-4B3E-BD13-E4FE920DD3EB}">
      <dgm:prSet phldrT="[Text]" custT="1"/>
      <dgm:spPr>
        <a:solidFill>
          <a:srgbClr val="44654F"/>
        </a:solidFill>
        <a:ln>
          <a:solidFill>
            <a:srgbClr val="44654F"/>
          </a:solidFill>
        </a:ln>
      </dgm:spPr>
      <dgm:t>
        <a:bodyPr/>
        <a:lstStyle/>
        <a:p>
          <a:r>
            <a:rPr lang="en-US" sz="2000" dirty="0">
              <a:latin typeface="Georgia" panose="02040502050405020303" pitchFamily="18" charset="0"/>
            </a:rPr>
            <a:t>Privacy Policy and Internal Compliance</a:t>
          </a:r>
        </a:p>
      </dgm:t>
    </dgm:pt>
    <dgm:pt modelId="{EF38D2FC-7EC5-477A-AE01-465782386009}" type="parTrans" cxnId="{8BCD1DA2-943F-44C7-97EB-A60B4B090ECC}">
      <dgm:prSet/>
      <dgm:spPr/>
      <dgm:t>
        <a:bodyPr/>
        <a:lstStyle/>
        <a:p>
          <a:endParaRPr lang="en-US"/>
        </a:p>
      </dgm:t>
    </dgm:pt>
    <dgm:pt modelId="{B221E4DC-F9D6-415B-A8C1-1389E365D90C}" type="sibTrans" cxnId="{8BCD1DA2-943F-44C7-97EB-A60B4B090ECC}">
      <dgm:prSet/>
      <dgm:spPr/>
      <dgm:t>
        <a:bodyPr/>
        <a:lstStyle/>
        <a:p>
          <a:endParaRPr lang="en-US"/>
        </a:p>
      </dgm:t>
    </dgm:pt>
    <dgm:pt modelId="{E058BF3A-4059-4B55-9A1D-B129002C1C7E}">
      <dgm:prSet phldrT="[Text]" custT="1"/>
      <dgm:spPr/>
      <dgm:t>
        <a:bodyPr/>
        <a:lstStyle/>
        <a:p>
          <a:pPr>
            <a:buFontTx/>
            <a:buChar char="−"/>
          </a:pPr>
          <a:r>
            <a:rPr lang="en-US" sz="1600" dirty="0"/>
            <a:t>Transparency and internal controls to back up public statements</a:t>
          </a:r>
        </a:p>
      </dgm:t>
    </dgm:pt>
    <dgm:pt modelId="{62A11F1E-2BBD-438B-AE90-B12F45DA559C}" type="parTrans" cxnId="{F6BF8951-F65E-44E6-B9C9-1621D052467B}">
      <dgm:prSet/>
      <dgm:spPr/>
      <dgm:t>
        <a:bodyPr/>
        <a:lstStyle/>
        <a:p>
          <a:endParaRPr lang="en-US"/>
        </a:p>
      </dgm:t>
    </dgm:pt>
    <dgm:pt modelId="{DF8A2FEC-8C86-42AC-8F7E-D76ADBC90228}" type="sibTrans" cxnId="{F6BF8951-F65E-44E6-B9C9-1621D052467B}">
      <dgm:prSet/>
      <dgm:spPr/>
      <dgm:t>
        <a:bodyPr/>
        <a:lstStyle/>
        <a:p>
          <a:endParaRPr lang="en-US"/>
        </a:p>
      </dgm:t>
    </dgm:pt>
    <dgm:pt modelId="{19489FCE-17B3-474C-B668-E28E74C97062}">
      <dgm:prSet custT="1"/>
      <dgm:spPr/>
      <dgm:t>
        <a:bodyPr/>
        <a:lstStyle/>
        <a:p>
          <a:pPr>
            <a:buFontTx/>
            <a:buChar char="−"/>
          </a:pPr>
          <a:r>
            <a:rPr lang="en-US" sz="1600" dirty="0"/>
            <a:t>Reputational and customer relationship concerns</a:t>
          </a:r>
        </a:p>
      </dgm:t>
    </dgm:pt>
    <dgm:pt modelId="{82396592-801B-4F19-A836-D51B4A01108F}" type="parTrans" cxnId="{EF8BCEFB-8BA6-455C-847E-81866F30AFF8}">
      <dgm:prSet/>
      <dgm:spPr/>
      <dgm:t>
        <a:bodyPr/>
        <a:lstStyle/>
        <a:p>
          <a:endParaRPr lang="en-US"/>
        </a:p>
      </dgm:t>
    </dgm:pt>
    <dgm:pt modelId="{C5B59FF7-239C-40F0-B12C-ED9C57BF5E11}" type="sibTrans" cxnId="{EF8BCEFB-8BA6-455C-847E-81866F30AFF8}">
      <dgm:prSet/>
      <dgm:spPr/>
      <dgm:t>
        <a:bodyPr/>
        <a:lstStyle/>
        <a:p>
          <a:endParaRPr lang="en-US"/>
        </a:p>
      </dgm:t>
    </dgm:pt>
    <dgm:pt modelId="{01F8B8F3-06F0-45C0-B221-09BE0230D4C9}" type="pres">
      <dgm:prSet presAssocID="{4E746D33-27CA-4904-91F5-EB321646432E}" presName="Name0" presStyleCnt="0">
        <dgm:presLayoutVars>
          <dgm:dir/>
          <dgm:animLvl val="lvl"/>
          <dgm:resizeHandles val="exact"/>
        </dgm:presLayoutVars>
      </dgm:prSet>
      <dgm:spPr/>
    </dgm:pt>
    <dgm:pt modelId="{DEB48217-A9D0-48A7-910F-96065BF672EC}" type="pres">
      <dgm:prSet presAssocID="{6739FD2A-57E6-4CF7-873F-622795F6B59F}" presName="composite" presStyleCnt="0"/>
      <dgm:spPr/>
    </dgm:pt>
    <dgm:pt modelId="{0A20221E-A1FE-46A4-B805-607BFDFD4E6D}" type="pres">
      <dgm:prSet presAssocID="{6739FD2A-57E6-4CF7-873F-622795F6B59F}" presName="parTx" presStyleLbl="alignNode1" presStyleIdx="0" presStyleCnt="2">
        <dgm:presLayoutVars>
          <dgm:chMax val="0"/>
          <dgm:chPref val="0"/>
          <dgm:bulletEnabled val="1"/>
        </dgm:presLayoutVars>
      </dgm:prSet>
      <dgm:spPr/>
    </dgm:pt>
    <dgm:pt modelId="{FC406A7F-4C63-43AE-9A7F-3D4C453305DC}" type="pres">
      <dgm:prSet presAssocID="{6739FD2A-57E6-4CF7-873F-622795F6B59F}" presName="desTx" presStyleLbl="alignAccFollowNode1" presStyleIdx="0" presStyleCnt="2">
        <dgm:presLayoutVars>
          <dgm:bulletEnabled val="1"/>
        </dgm:presLayoutVars>
      </dgm:prSet>
      <dgm:spPr/>
    </dgm:pt>
    <dgm:pt modelId="{65C39636-B75B-4C45-94E9-60F7AC22E1F1}" type="pres">
      <dgm:prSet presAssocID="{0ACD4C68-FD6B-4C6A-9CD2-EECD74C0D664}" presName="space" presStyleCnt="0"/>
      <dgm:spPr/>
    </dgm:pt>
    <dgm:pt modelId="{73E8F8E1-DA6D-4E0B-9DA6-C3352543D651}" type="pres">
      <dgm:prSet presAssocID="{B6B067F7-5DC0-4B3E-BD13-E4FE920DD3EB}" presName="composite" presStyleCnt="0"/>
      <dgm:spPr/>
    </dgm:pt>
    <dgm:pt modelId="{3D1A767A-D6A4-4FEA-B62E-81BC317C9764}" type="pres">
      <dgm:prSet presAssocID="{B6B067F7-5DC0-4B3E-BD13-E4FE920DD3EB}" presName="parTx" presStyleLbl="alignNode1" presStyleIdx="1" presStyleCnt="2">
        <dgm:presLayoutVars>
          <dgm:chMax val="0"/>
          <dgm:chPref val="0"/>
          <dgm:bulletEnabled val="1"/>
        </dgm:presLayoutVars>
      </dgm:prSet>
      <dgm:spPr/>
    </dgm:pt>
    <dgm:pt modelId="{3914B55D-3106-438F-AEBF-2948DDB215FF}" type="pres">
      <dgm:prSet presAssocID="{B6B067F7-5DC0-4B3E-BD13-E4FE920DD3EB}" presName="desTx" presStyleLbl="alignAccFollowNode1" presStyleIdx="1" presStyleCnt="2">
        <dgm:presLayoutVars>
          <dgm:bulletEnabled val="1"/>
        </dgm:presLayoutVars>
      </dgm:prSet>
      <dgm:spPr/>
    </dgm:pt>
  </dgm:ptLst>
  <dgm:cxnLst>
    <dgm:cxn modelId="{95F3E704-FC95-488C-B362-F1C358EC5ED9}" type="presOf" srcId="{19489FCE-17B3-474C-B668-E28E74C97062}" destId="{FC406A7F-4C63-43AE-9A7F-3D4C453305DC}" srcOrd="0" destOrd="1" presId="urn:microsoft.com/office/officeart/2005/8/layout/hList1"/>
    <dgm:cxn modelId="{AEF30F16-2880-432B-BA06-D4FF59649124}" type="presOf" srcId="{B6B067F7-5DC0-4B3E-BD13-E4FE920DD3EB}" destId="{3D1A767A-D6A4-4FEA-B62E-81BC317C9764}" srcOrd="0" destOrd="0" presId="urn:microsoft.com/office/officeart/2005/8/layout/hList1"/>
    <dgm:cxn modelId="{C5892317-714D-41D0-8F52-57A97F14352E}" type="presOf" srcId="{E058BF3A-4059-4B55-9A1D-B129002C1C7E}" destId="{3914B55D-3106-438F-AEBF-2948DDB215FF}" srcOrd="0" destOrd="0" presId="urn:microsoft.com/office/officeart/2005/8/layout/hList1"/>
    <dgm:cxn modelId="{13193B62-9E8B-4161-8888-2A933A1BB72E}" type="presOf" srcId="{4E746D33-27CA-4904-91F5-EB321646432E}" destId="{01F8B8F3-06F0-45C0-B221-09BE0230D4C9}" srcOrd="0" destOrd="0" presId="urn:microsoft.com/office/officeart/2005/8/layout/hList1"/>
    <dgm:cxn modelId="{F6BF8951-F65E-44E6-B9C9-1621D052467B}" srcId="{B6B067F7-5DC0-4B3E-BD13-E4FE920DD3EB}" destId="{E058BF3A-4059-4B55-9A1D-B129002C1C7E}" srcOrd="0" destOrd="0" parTransId="{62A11F1E-2BBD-438B-AE90-B12F45DA559C}" sibTransId="{DF8A2FEC-8C86-42AC-8F7E-D76ADBC90228}"/>
    <dgm:cxn modelId="{FB542CA1-8F67-4E28-8739-F9B21F8B2C04}" srcId="{4E746D33-27CA-4904-91F5-EB321646432E}" destId="{6739FD2A-57E6-4CF7-873F-622795F6B59F}" srcOrd="0" destOrd="0" parTransId="{B90A04E4-5DD2-4E64-806E-E373DB51EE6F}" sibTransId="{0ACD4C68-FD6B-4C6A-9CD2-EECD74C0D664}"/>
    <dgm:cxn modelId="{8BCD1DA2-943F-44C7-97EB-A60B4B090ECC}" srcId="{4E746D33-27CA-4904-91F5-EB321646432E}" destId="{B6B067F7-5DC0-4B3E-BD13-E4FE920DD3EB}" srcOrd="1" destOrd="0" parTransId="{EF38D2FC-7EC5-477A-AE01-465782386009}" sibTransId="{B221E4DC-F9D6-415B-A8C1-1389E365D90C}"/>
    <dgm:cxn modelId="{ACE647D1-9767-4D3C-8F82-02AC9AFA3476}" type="presOf" srcId="{6739FD2A-57E6-4CF7-873F-622795F6B59F}" destId="{0A20221E-A1FE-46A4-B805-607BFDFD4E6D}" srcOrd="0" destOrd="0" presId="urn:microsoft.com/office/officeart/2005/8/layout/hList1"/>
    <dgm:cxn modelId="{697311D2-4C31-4740-9080-EB43DCC16A8C}" type="presOf" srcId="{66EA26F2-9DED-4C00-98FE-EBEB14180F0D}" destId="{FC406A7F-4C63-43AE-9A7F-3D4C453305DC}" srcOrd="0" destOrd="0" presId="urn:microsoft.com/office/officeart/2005/8/layout/hList1"/>
    <dgm:cxn modelId="{C59072F4-0CE9-47F2-824E-1F67C18FADA9}" srcId="{6739FD2A-57E6-4CF7-873F-622795F6B59F}" destId="{66EA26F2-9DED-4C00-98FE-EBEB14180F0D}" srcOrd="0" destOrd="0" parTransId="{D3C758E3-70D2-46CE-9919-FB89C927E705}" sibTransId="{37862D95-5852-4382-A594-11EDDF930472}"/>
    <dgm:cxn modelId="{EF8BCEFB-8BA6-455C-847E-81866F30AFF8}" srcId="{6739FD2A-57E6-4CF7-873F-622795F6B59F}" destId="{19489FCE-17B3-474C-B668-E28E74C97062}" srcOrd="1" destOrd="0" parTransId="{82396592-801B-4F19-A836-D51B4A01108F}" sibTransId="{C5B59FF7-239C-40F0-B12C-ED9C57BF5E11}"/>
    <dgm:cxn modelId="{40483751-CD96-4BF8-9BAE-60B384368741}" type="presParOf" srcId="{01F8B8F3-06F0-45C0-B221-09BE0230D4C9}" destId="{DEB48217-A9D0-48A7-910F-96065BF672EC}" srcOrd="0" destOrd="0" presId="urn:microsoft.com/office/officeart/2005/8/layout/hList1"/>
    <dgm:cxn modelId="{BECEE5DD-9E83-4038-8A1E-3DE0A092F7C3}" type="presParOf" srcId="{DEB48217-A9D0-48A7-910F-96065BF672EC}" destId="{0A20221E-A1FE-46A4-B805-607BFDFD4E6D}" srcOrd="0" destOrd="0" presId="urn:microsoft.com/office/officeart/2005/8/layout/hList1"/>
    <dgm:cxn modelId="{F5F2A9EF-13FE-4D6F-806C-758E645A9E9A}" type="presParOf" srcId="{DEB48217-A9D0-48A7-910F-96065BF672EC}" destId="{FC406A7F-4C63-43AE-9A7F-3D4C453305DC}" srcOrd="1" destOrd="0" presId="urn:microsoft.com/office/officeart/2005/8/layout/hList1"/>
    <dgm:cxn modelId="{CD8D4D25-D945-4791-AA8B-35F4CB4C2346}" type="presParOf" srcId="{01F8B8F3-06F0-45C0-B221-09BE0230D4C9}" destId="{65C39636-B75B-4C45-94E9-60F7AC22E1F1}" srcOrd="1" destOrd="0" presId="urn:microsoft.com/office/officeart/2005/8/layout/hList1"/>
    <dgm:cxn modelId="{71EECE1C-6071-40E6-8EF8-B8B93C3F5EBF}" type="presParOf" srcId="{01F8B8F3-06F0-45C0-B221-09BE0230D4C9}" destId="{73E8F8E1-DA6D-4E0B-9DA6-C3352543D651}" srcOrd="2" destOrd="0" presId="urn:microsoft.com/office/officeart/2005/8/layout/hList1"/>
    <dgm:cxn modelId="{C5C3F0A5-835F-4489-A2D6-9F5EFF9A876A}" type="presParOf" srcId="{73E8F8E1-DA6D-4E0B-9DA6-C3352543D651}" destId="{3D1A767A-D6A4-4FEA-B62E-81BC317C9764}" srcOrd="0" destOrd="0" presId="urn:microsoft.com/office/officeart/2005/8/layout/hList1"/>
    <dgm:cxn modelId="{A79BDC3F-E57A-40CB-9F60-5A21EA867D3A}" type="presParOf" srcId="{73E8F8E1-DA6D-4E0B-9DA6-C3352543D651}" destId="{3914B55D-3106-438F-AEBF-2948DDB215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91209-2401-469E-99D1-802911B647E9}"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E00EE049-024F-4901-A029-866B9F0DC6B4}">
      <dgm:prSet custT="1"/>
      <dgm:spPr/>
      <dgm:t>
        <a:bodyPr/>
        <a:lstStyle/>
        <a:p>
          <a:r>
            <a:rPr lang="en-US" sz="3000" b="0" i="0" dirty="0"/>
            <a:t>Due diligence with providers</a:t>
          </a:r>
          <a:endParaRPr lang="en-US" sz="3000" dirty="0"/>
        </a:p>
      </dgm:t>
    </dgm:pt>
    <dgm:pt modelId="{A5BFB839-7D8E-4A4D-AA48-2BE8B1C1A658}" type="parTrans" cxnId="{E01CB976-8353-40D4-91DA-FE22D56CFA27}">
      <dgm:prSet/>
      <dgm:spPr/>
      <dgm:t>
        <a:bodyPr/>
        <a:lstStyle/>
        <a:p>
          <a:endParaRPr lang="en-US"/>
        </a:p>
      </dgm:t>
    </dgm:pt>
    <dgm:pt modelId="{43724C6F-EC4A-476A-9C59-12A963DC299B}" type="sibTrans" cxnId="{E01CB976-8353-40D4-91DA-FE22D56CFA27}">
      <dgm:prSet/>
      <dgm:spPr/>
      <dgm:t>
        <a:bodyPr/>
        <a:lstStyle/>
        <a:p>
          <a:endParaRPr lang="en-US"/>
        </a:p>
      </dgm:t>
    </dgm:pt>
    <dgm:pt modelId="{AF7F953B-DF69-4B85-951E-E29EB59313CD}">
      <dgm:prSet custT="1"/>
      <dgm:spPr>
        <a:solidFill>
          <a:srgbClr val="44654F"/>
        </a:solidFill>
        <a:ln>
          <a:noFill/>
        </a:ln>
      </dgm:spPr>
      <dgm:t>
        <a:bodyPr/>
        <a:lstStyle/>
        <a:p>
          <a:r>
            <a:rPr lang="en-US" sz="3000" b="0" i="0" dirty="0"/>
            <a:t>Compliance with law </a:t>
          </a:r>
          <a:endParaRPr lang="en-US" sz="3000" dirty="0"/>
        </a:p>
      </dgm:t>
    </dgm:pt>
    <dgm:pt modelId="{2299214A-9A39-4DF1-87B6-916FEBC69AAB}" type="parTrans" cxnId="{B875FFC6-FBED-4FEE-88E1-05A1EA7F8214}">
      <dgm:prSet/>
      <dgm:spPr/>
      <dgm:t>
        <a:bodyPr/>
        <a:lstStyle/>
        <a:p>
          <a:endParaRPr lang="en-US"/>
        </a:p>
      </dgm:t>
    </dgm:pt>
    <dgm:pt modelId="{1E00FF7F-5188-420A-9F62-EDA8E99319E5}" type="sibTrans" cxnId="{B875FFC6-FBED-4FEE-88E1-05A1EA7F8214}">
      <dgm:prSet/>
      <dgm:spPr/>
      <dgm:t>
        <a:bodyPr/>
        <a:lstStyle/>
        <a:p>
          <a:endParaRPr lang="en-US"/>
        </a:p>
      </dgm:t>
    </dgm:pt>
    <dgm:pt modelId="{23D91D4E-FB34-47F9-B878-4A5D68BD0317}">
      <dgm:prSet custT="1"/>
      <dgm:spPr>
        <a:solidFill>
          <a:srgbClr val="6A8573"/>
        </a:solidFill>
        <a:ln>
          <a:noFill/>
        </a:ln>
      </dgm:spPr>
      <dgm:t>
        <a:bodyPr/>
        <a:lstStyle/>
        <a:p>
          <a:r>
            <a:rPr lang="en-US" sz="3000" b="0" i="0" dirty="0"/>
            <a:t>Develop data privacy compliance process that aligns with business goals</a:t>
          </a:r>
          <a:endParaRPr lang="en-US" sz="3000" dirty="0"/>
        </a:p>
      </dgm:t>
    </dgm:pt>
    <dgm:pt modelId="{A9637FA9-4B08-4926-B6C7-5323CA492962}" type="parTrans" cxnId="{2E2F32E8-362D-4001-AD64-831071FBEA55}">
      <dgm:prSet/>
      <dgm:spPr/>
      <dgm:t>
        <a:bodyPr/>
        <a:lstStyle/>
        <a:p>
          <a:endParaRPr lang="en-US"/>
        </a:p>
      </dgm:t>
    </dgm:pt>
    <dgm:pt modelId="{84EA58FA-277C-47E2-A1A2-AAB75639F42C}" type="sibTrans" cxnId="{2E2F32E8-362D-4001-AD64-831071FBEA55}">
      <dgm:prSet/>
      <dgm:spPr/>
      <dgm:t>
        <a:bodyPr/>
        <a:lstStyle/>
        <a:p>
          <a:endParaRPr lang="en-US"/>
        </a:p>
      </dgm:t>
    </dgm:pt>
    <dgm:pt modelId="{F559CF7E-F222-4ACA-B2CE-3A92FDE4CC0C}" type="pres">
      <dgm:prSet presAssocID="{0B791209-2401-469E-99D1-802911B647E9}" presName="linear" presStyleCnt="0">
        <dgm:presLayoutVars>
          <dgm:dir/>
          <dgm:animLvl val="lvl"/>
          <dgm:resizeHandles val="exact"/>
        </dgm:presLayoutVars>
      </dgm:prSet>
      <dgm:spPr/>
    </dgm:pt>
    <dgm:pt modelId="{ACE24392-FA8B-43AF-BF72-3B217DA42069}" type="pres">
      <dgm:prSet presAssocID="{E00EE049-024F-4901-A029-866B9F0DC6B4}" presName="parentLin" presStyleCnt="0"/>
      <dgm:spPr/>
    </dgm:pt>
    <dgm:pt modelId="{4C199FB5-42FD-40D2-93EC-868D3D7C1469}" type="pres">
      <dgm:prSet presAssocID="{E00EE049-024F-4901-A029-866B9F0DC6B4}" presName="parentLeftMargin" presStyleLbl="node1" presStyleIdx="0" presStyleCnt="3"/>
      <dgm:spPr/>
    </dgm:pt>
    <dgm:pt modelId="{657941B6-B5FA-477E-AE49-1D9AACB72FE5}" type="pres">
      <dgm:prSet presAssocID="{E00EE049-024F-4901-A029-866B9F0DC6B4}" presName="parentText" presStyleLbl="node1" presStyleIdx="0" presStyleCnt="3">
        <dgm:presLayoutVars>
          <dgm:chMax val="0"/>
          <dgm:bulletEnabled val="1"/>
        </dgm:presLayoutVars>
      </dgm:prSet>
      <dgm:spPr/>
    </dgm:pt>
    <dgm:pt modelId="{565F4D6B-BEDE-4344-B290-94828EC75916}" type="pres">
      <dgm:prSet presAssocID="{E00EE049-024F-4901-A029-866B9F0DC6B4}" presName="negativeSpace" presStyleCnt="0"/>
      <dgm:spPr/>
    </dgm:pt>
    <dgm:pt modelId="{C9DFAD7E-A1D5-4044-9825-15D7D121D211}" type="pres">
      <dgm:prSet presAssocID="{E00EE049-024F-4901-A029-866B9F0DC6B4}" presName="childText" presStyleLbl="conFgAcc1" presStyleIdx="0" presStyleCnt="3">
        <dgm:presLayoutVars>
          <dgm:bulletEnabled val="1"/>
        </dgm:presLayoutVars>
      </dgm:prSet>
      <dgm:spPr/>
    </dgm:pt>
    <dgm:pt modelId="{946F75C1-4642-4356-8C51-3CA49A11CFCE}" type="pres">
      <dgm:prSet presAssocID="{43724C6F-EC4A-476A-9C59-12A963DC299B}" presName="spaceBetweenRectangles" presStyleCnt="0"/>
      <dgm:spPr/>
    </dgm:pt>
    <dgm:pt modelId="{17D5EED1-E74A-4936-8972-E49CBF4873B1}" type="pres">
      <dgm:prSet presAssocID="{AF7F953B-DF69-4B85-951E-E29EB59313CD}" presName="parentLin" presStyleCnt="0"/>
      <dgm:spPr/>
    </dgm:pt>
    <dgm:pt modelId="{67B9EA22-AA2E-4C60-888A-9B9DFB2B5CA2}" type="pres">
      <dgm:prSet presAssocID="{AF7F953B-DF69-4B85-951E-E29EB59313CD}" presName="parentLeftMargin" presStyleLbl="node1" presStyleIdx="0" presStyleCnt="3"/>
      <dgm:spPr/>
    </dgm:pt>
    <dgm:pt modelId="{D9DF3CC0-F830-4930-B694-D0D514BF58D1}" type="pres">
      <dgm:prSet presAssocID="{AF7F953B-DF69-4B85-951E-E29EB59313CD}" presName="parentText" presStyleLbl="node1" presStyleIdx="1" presStyleCnt="3">
        <dgm:presLayoutVars>
          <dgm:chMax val="0"/>
          <dgm:bulletEnabled val="1"/>
        </dgm:presLayoutVars>
      </dgm:prSet>
      <dgm:spPr/>
    </dgm:pt>
    <dgm:pt modelId="{BC7428FC-21D8-479A-ACB1-9CA98B30BF0A}" type="pres">
      <dgm:prSet presAssocID="{AF7F953B-DF69-4B85-951E-E29EB59313CD}" presName="negativeSpace" presStyleCnt="0"/>
      <dgm:spPr/>
    </dgm:pt>
    <dgm:pt modelId="{25784ED7-975B-47C7-9C92-DC404D948C4C}" type="pres">
      <dgm:prSet presAssocID="{AF7F953B-DF69-4B85-951E-E29EB59313CD}" presName="childText" presStyleLbl="conFgAcc1" presStyleIdx="1" presStyleCnt="3">
        <dgm:presLayoutVars>
          <dgm:bulletEnabled val="1"/>
        </dgm:presLayoutVars>
      </dgm:prSet>
      <dgm:spPr>
        <a:ln>
          <a:solidFill>
            <a:srgbClr val="44654F"/>
          </a:solidFill>
        </a:ln>
      </dgm:spPr>
    </dgm:pt>
    <dgm:pt modelId="{8856285B-93C6-4973-B116-2831752C5342}" type="pres">
      <dgm:prSet presAssocID="{1E00FF7F-5188-420A-9F62-EDA8E99319E5}" presName="spaceBetweenRectangles" presStyleCnt="0"/>
      <dgm:spPr/>
    </dgm:pt>
    <dgm:pt modelId="{61C50AA5-9365-4694-88DA-C0B1BEF2FA9A}" type="pres">
      <dgm:prSet presAssocID="{23D91D4E-FB34-47F9-B878-4A5D68BD0317}" presName="parentLin" presStyleCnt="0"/>
      <dgm:spPr/>
    </dgm:pt>
    <dgm:pt modelId="{BA9696B0-A16B-4DC8-884A-0FE62BAF2A8E}" type="pres">
      <dgm:prSet presAssocID="{23D91D4E-FB34-47F9-B878-4A5D68BD0317}" presName="parentLeftMargin" presStyleLbl="node1" presStyleIdx="1" presStyleCnt="3"/>
      <dgm:spPr/>
    </dgm:pt>
    <dgm:pt modelId="{A3308705-F3B0-4035-93AB-11EDD50552BA}" type="pres">
      <dgm:prSet presAssocID="{23D91D4E-FB34-47F9-B878-4A5D68BD0317}" presName="parentText" presStyleLbl="node1" presStyleIdx="2" presStyleCnt="3">
        <dgm:presLayoutVars>
          <dgm:chMax val="0"/>
          <dgm:bulletEnabled val="1"/>
        </dgm:presLayoutVars>
      </dgm:prSet>
      <dgm:spPr/>
    </dgm:pt>
    <dgm:pt modelId="{36A1D2FA-C4AC-4627-A4B1-13EE058362F6}" type="pres">
      <dgm:prSet presAssocID="{23D91D4E-FB34-47F9-B878-4A5D68BD0317}" presName="negativeSpace" presStyleCnt="0"/>
      <dgm:spPr/>
    </dgm:pt>
    <dgm:pt modelId="{E3A18680-2A58-4536-A26B-4EE5DB6078D6}" type="pres">
      <dgm:prSet presAssocID="{23D91D4E-FB34-47F9-B878-4A5D68BD0317}" presName="childText" presStyleLbl="conFgAcc1" presStyleIdx="2" presStyleCnt="3">
        <dgm:presLayoutVars>
          <dgm:bulletEnabled val="1"/>
        </dgm:presLayoutVars>
      </dgm:prSet>
      <dgm:spPr>
        <a:ln>
          <a:solidFill>
            <a:srgbClr val="6A8573"/>
          </a:solidFill>
        </a:ln>
      </dgm:spPr>
    </dgm:pt>
  </dgm:ptLst>
  <dgm:cxnLst>
    <dgm:cxn modelId="{9CB11E23-1BF7-43F4-B14D-115956CAB6CB}" type="presOf" srcId="{E00EE049-024F-4901-A029-866B9F0DC6B4}" destId="{4C199FB5-42FD-40D2-93EC-868D3D7C1469}" srcOrd="0" destOrd="0" presId="urn:microsoft.com/office/officeart/2005/8/layout/list1"/>
    <dgm:cxn modelId="{8A830C40-F849-470A-9948-5197DFE57365}" type="presOf" srcId="{23D91D4E-FB34-47F9-B878-4A5D68BD0317}" destId="{BA9696B0-A16B-4DC8-884A-0FE62BAF2A8E}" srcOrd="0" destOrd="0" presId="urn:microsoft.com/office/officeart/2005/8/layout/list1"/>
    <dgm:cxn modelId="{AF2F9053-319A-4BC2-B47C-B9B351FE56B1}" type="presOf" srcId="{AF7F953B-DF69-4B85-951E-E29EB59313CD}" destId="{67B9EA22-AA2E-4C60-888A-9B9DFB2B5CA2}" srcOrd="0" destOrd="0" presId="urn:microsoft.com/office/officeart/2005/8/layout/list1"/>
    <dgm:cxn modelId="{E01CB976-8353-40D4-91DA-FE22D56CFA27}" srcId="{0B791209-2401-469E-99D1-802911B647E9}" destId="{E00EE049-024F-4901-A029-866B9F0DC6B4}" srcOrd="0" destOrd="0" parTransId="{A5BFB839-7D8E-4A4D-AA48-2BE8B1C1A658}" sibTransId="{43724C6F-EC4A-476A-9C59-12A963DC299B}"/>
    <dgm:cxn modelId="{5C55CB99-CD2A-4945-BD18-B329E35C7D8E}" type="presOf" srcId="{0B791209-2401-469E-99D1-802911B647E9}" destId="{F559CF7E-F222-4ACA-B2CE-3A92FDE4CC0C}" srcOrd="0" destOrd="0" presId="urn:microsoft.com/office/officeart/2005/8/layout/list1"/>
    <dgm:cxn modelId="{B875FFC6-FBED-4FEE-88E1-05A1EA7F8214}" srcId="{0B791209-2401-469E-99D1-802911B647E9}" destId="{AF7F953B-DF69-4B85-951E-E29EB59313CD}" srcOrd="1" destOrd="0" parTransId="{2299214A-9A39-4DF1-87B6-916FEBC69AAB}" sibTransId="{1E00FF7F-5188-420A-9F62-EDA8E99319E5}"/>
    <dgm:cxn modelId="{1C60A6C8-3524-4430-8E84-923933987FFB}" type="presOf" srcId="{AF7F953B-DF69-4B85-951E-E29EB59313CD}" destId="{D9DF3CC0-F830-4930-B694-D0D514BF58D1}" srcOrd="1" destOrd="0" presId="urn:microsoft.com/office/officeart/2005/8/layout/list1"/>
    <dgm:cxn modelId="{847B7CC9-C371-40FB-A0A1-D6C29491FAF1}" type="presOf" srcId="{23D91D4E-FB34-47F9-B878-4A5D68BD0317}" destId="{A3308705-F3B0-4035-93AB-11EDD50552BA}" srcOrd="1" destOrd="0" presId="urn:microsoft.com/office/officeart/2005/8/layout/list1"/>
    <dgm:cxn modelId="{2E2F32E8-362D-4001-AD64-831071FBEA55}" srcId="{0B791209-2401-469E-99D1-802911B647E9}" destId="{23D91D4E-FB34-47F9-B878-4A5D68BD0317}" srcOrd="2" destOrd="0" parTransId="{A9637FA9-4B08-4926-B6C7-5323CA492962}" sibTransId="{84EA58FA-277C-47E2-A1A2-AAB75639F42C}"/>
    <dgm:cxn modelId="{884F96FA-0C1F-4936-AEE1-D5D535E029DD}" type="presOf" srcId="{E00EE049-024F-4901-A029-866B9F0DC6B4}" destId="{657941B6-B5FA-477E-AE49-1D9AACB72FE5}" srcOrd="1" destOrd="0" presId="urn:microsoft.com/office/officeart/2005/8/layout/list1"/>
    <dgm:cxn modelId="{033DF7B6-F042-461C-9FEE-DFD4F9CC43F0}" type="presParOf" srcId="{F559CF7E-F222-4ACA-B2CE-3A92FDE4CC0C}" destId="{ACE24392-FA8B-43AF-BF72-3B217DA42069}" srcOrd="0" destOrd="0" presId="urn:microsoft.com/office/officeart/2005/8/layout/list1"/>
    <dgm:cxn modelId="{14181BEE-666B-48AF-9B56-D066518FDF11}" type="presParOf" srcId="{ACE24392-FA8B-43AF-BF72-3B217DA42069}" destId="{4C199FB5-42FD-40D2-93EC-868D3D7C1469}" srcOrd="0" destOrd="0" presId="urn:microsoft.com/office/officeart/2005/8/layout/list1"/>
    <dgm:cxn modelId="{EE191E57-0064-46BB-898E-B94CC8A706CC}" type="presParOf" srcId="{ACE24392-FA8B-43AF-BF72-3B217DA42069}" destId="{657941B6-B5FA-477E-AE49-1D9AACB72FE5}" srcOrd="1" destOrd="0" presId="urn:microsoft.com/office/officeart/2005/8/layout/list1"/>
    <dgm:cxn modelId="{71DC1A2B-5B12-4091-9B41-EE734073C713}" type="presParOf" srcId="{F559CF7E-F222-4ACA-B2CE-3A92FDE4CC0C}" destId="{565F4D6B-BEDE-4344-B290-94828EC75916}" srcOrd="1" destOrd="0" presId="urn:microsoft.com/office/officeart/2005/8/layout/list1"/>
    <dgm:cxn modelId="{FCCE42BF-2136-4B88-A2A6-54DEDC567F82}" type="presParOf" srcId="{F559CF7E-F222-4ACA-B2CE-3A92FDE4CC0C}" destId="{C9DFAD7E-A1D5-4044-9825-15D7D121D211}" srcOrd="2" destOrd="0" presId="urn:microsoft.com/office/officeart/2005/8/layout/list1"/>
    <dgm:cxn modelId="{BA912111-BA7F-4FEA-AAB7-C598C97AC59E}" type="presParOf" srcId="{F559CF7E-F222-4ACA-B2CE-3A92FDE4CC0C}" destId="{946F75C1-4642-4356-8C51-3CA49A11CFCE}" srcOrd="3" destOrd="0" presId="urn:microsoft.com/office/officeart/2005/8/layout/list1"/>
    <dgm:cxn modelId="{94606B56-D460-4B24-AA92-8FF97C8581A6}" type="presParOf" srcId="{F559CF7E-F222-4ACA-B2CE-3A92FDE4CC0C}" destId="{17D5EED1-E74A-4936-8972-E49CBF4873B1}" srcOrd="4" destOrd="0" presId="urn:microsoft.com/office/officeart/2005/8/layout/list1"/>
    <dgm:cxn modelId="{97CDCF51-02D1-4030-B46A-F50E1DD7DED2}" type="presParOf" srcId="{17D5EED1-E74A-4936-8972-E49CBF4873B1}" destId="{67B9EA22-AA2E-4C60-888A-9B9DFB2B5CA2}" srcOrd="0" destOrd="0" presId="urn:microsoft.com/office/officeart/2005/8/layout/list1"/>
    <dgm:cxn modelId="{26DED183-6A50-44B7-9636-02C010911D53}" type="presParOf" srcId="{17D5EED1-E74A-4936-8972-E49CBF4873B1}" destId="{D9DF3CC0-F830-4930-B694-D0D514BF58D1}" srcOrd="1" destOrd="0" presId="urn:microsoft.com/office/officeart/2005/8/layout/list1"/>
    <dgm:cxn modelId="{D66C8CE1-CA18-47D0-9388-E0C4EABC7865}" type="presParOf" srcId="{F559CF7E-F222-4ACA-B2CE-3A92FDE4CC0C}" destId="{BC7428FC-21D8-479A-ACB1-9CA98B30BF0A}" srcOrd="5" destOrd="0" presId="urn:microsoft.com/office/officeart/2005/8/layout/list1"/>
    <dgm:cxn modelId="{1B9866DA-E790-42E1-ACEC-C45CA87B721C}" type="presParOf" srcId="{F559CF7E-F222-4ACA-B2CE-3A92FDE4CC0C}" destId="{25784ED7-975B-47C7-9C92-DC404D948C4C}" srcOrd="6" destOrd="0" presId="urn:microsoft.com/office/officeart/2005/8/layout/list1"/>
    <dgm:cxn modelId="{9A1C6D4C-E359-414E-B490-A8680A241726}" type="presParOf" srcId="{F559CF7E-F222-4ACA-B2CE-3A92FDE4CC0C}" destId="{8856285B-93C6-4973-B116-2831752C5342}" srcOrd="7" destOrd="0" presId="urn:microsoft.com/office/officeart/2005/8/layout/list1"/>
    <dgm:cxn modelId="{D07DDE21-930C-4589-AC1B-F07DD9BF6D0C}" type="presParOf" srcId="{F559CF7E-F222-4ACA-B2CE-3A92FDE4CC0C}" destId="{61C50AA5-9365-4694-88DA-C0B1BEF2FA9A}" srcOrd="8" destOrd="0" presId="urn:microsoft.com/office/officeart/2005/8/layout/list1"/>
    <dgm:cxn modelId="{0CA0E22D-FC58-4CB2-82FB-CA1B75A60018}" type="presParOf" srcId="{61C50AA5-9365-4694-88DA-C0B1BEF2FA9A}" destId="{BA9696B0-A16B-4DC8-884A-0FE62BAF2A8E}" srcOrd="0" destOrd="0" presId="urn:microsoft.com/office/officeart/2005/8/layout/list1"/>
    <dgm:cxn modelId="{2EC57A36-3041-4B88-A2D9-FC34D40C4207}" type="presParOf" srcId="{61C50AA5-9365-4694-88DA-C0B1BEF2FA9A}" destId="{A3308705-F3B0-4035-93AB-11EDD50552BA}" srcOrd="1" destOrd="0" presId="urn:microsoft.com/office/officeart/2005/8/layout/list1"/>
    <dgm:cxn modelId="{1D83701A-DDB0-42FE-A707-112A49B69411}" type="presParOf" srcId="{F559CF7E-F222-4ACA-B2CE-3A92FDE4CC0C}" destId="{36A1D2FA-C4AC-4627-A4B1-13EE058362F6}" srcOrd="9" destOrd="0" presId="urn:microsoft.com/office/officeart/2005/8/layout/list1"/>
    <dgm:cxn modelId="{F3BA92CB-90F1-4A0A-9C96-E41C4DE2DBD8}" type="presParOf" srcId="{F559CF7E-F222-4ACA-B2CE-3A92FDE4CC0C}" destId="{E3A18680-2A58-4536-A26B-4EE5DB6078D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BE1BA-2664-4EF2-9BC9-BCC86812E1C9}">
      <dsp:nvSpPr>
        <dsp:cNvPr id="0" name=""/>
        <dsp:cNvSpPr/>
      </dsp:nvSpPr>
      <dsp:spPr>
        <a:xfrm rot="5400000">
          <a:off x="-379478" y="381216"/>
          <a:ext cx="2529859" cy="1770901"/>
        </a:xfrm>
        <a:prstGeom prst="chevron">
          <a:avLst/>
        </a:prstGeom>
        <a:solidFill>
          <a:srgbClr val="294734"/>
        </a:solidFill>
        <a:ln w="25400" cap="flat" cmpd="sng" algn="ctr">
          <a:solidFill>
            <a:srgbClr val="29473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georgia" panose="02040502050405020303" pitchFamily="18" charset="0"/>
            </a:rPr>
            <a:t>EULA</a:t>
          </a:r>
          <a:endParaRPr lang="en-US" sz="2700" kern="1200" dirty="0">
            <a:solidFill>
              <a:schemeClr val="bg1"/>
            </a:solidFill>
          </a:endParaRPr>
        </a:p>
      </dsp:txBody>
      <dsp:txXfrm rot="-5400000">
        <a:off x="2" y="887188"/>
        <a:ext cx="1770901" cy="758958"/>
      </dsp:txXfrm>
    </dsp:sp>
    <dsp:sp modelId="{B6822E80-5E2D-4451-A6D0-6B3AE71616B4}">
      <dsp:nvSpPr>
        <dsp:cNvPr id="0" name=""/>
        <dsp:cNvSpPr/>
      </dsp:nvSpPr>
      <dsp:spPr>
        <a:xfrm rot="5400000">
          <a:off x="5518873" y="-3746234"/>
          <a:ext cx="1644408" cy="9140353"/>
        </a:xfrm>
        <a:prstGeom prst="round2SameRect">
          <a:avLst/>
        </a:prstGeom>
        <a:solidFill>
          <a:schemeClr val="lt1">
            <a:alpha val="90000"/>
            <a:hueOff val="0"/>
            <a:satOff val="0"/>
            <a:lumOff val="0"/>
            <a:alphaOff val="0"/>
          </a:schemeClr>
        </a:solidFill>
        <a:ln w="25400" cap="flat" cmpd="sng" algn="ctr">
          <a:solidFill>
            <a:srgbClr val="294734"/>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kern="1200" dirty="0">
              <a:solidFill>
                <a:srgbClr val="292929"/>
              </a:solidFill>
              <a:latin typeface="georgia" panose="02040502050405020303" pitchFamily="18" charset="0"/>
            </a:rPr>
            <a:t>	</a:t>
          </a:r>
          <a:r>
            <a:rPr lang="en-US" sz="2400" kern="1200" dirty="0">
              <a:solidFill>
                <a:srgbClr val="292929"/>
              </a:solidFill>
              <a:latin typeface="+mn-lt"/>
            </a:rPr>
            <a:t>Contract between the provider and shop owner that governs the use of the software and data handling and establishes the rights and obligations of both parties.</a:t>
          </a:r>
          <a:endParaRPr lang="en-US" sz="2400" kern="1200" dirty="0">
            <a:latin typeface="+mn-lt"/>
          </a:endParaRPr>
        </a:p>
      </dsp:txBody>
      <dsp:txXfrm rot="-5400000">
        <a:off x="1770901" y="82011"/>
        <a:ext cx="9060080" cy="1483862"/>
      </dsp:txXfrm>
    </dsp:sp>
    <dsp:sp modelId="{2F5807C9-AFF9-4F2C-B41B-8EAF2D0971EA}">
      <dsp:nvSpPr>
        <dsp:cNvPr id="0" name=""/>
        <dsp:cNvSpPr/>
      </dsp:nvSpPr>
      <dsp:spPr>
        <a:xfrm rot="5400000">
          <a:off x="-379478" y="2627541"/>
          <a:ext cx="2529859" cy="1770901"/>
        </a:xfrm>
        <a:prstGeom prst="chevron">
          <a:avLst/>
        </a:prstGeom>
        <a:solidFill>
          <a:srgbClr val="486753"/>
        </a:solidFill>
        <a:ln w="25400" cap="flat" cmpd="sng" algn="ctr">
          <a:solidFill>
            <a:srgbClr val="4867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latin typeface="georgia" panose="02040502050405020303" pitchFamily="18" charset="0"/>
            </a:rPr>
            <a:t>Key Provisions</a:t>
          </a:r>
          <a:endParaRPr lang="en-US" sz="2700" kern="1200" dirty="0">
            <a:solidFill>
              <a:schemeClr val="bg1"/>
            </a:solidFill>
          </a:endParaRPr>
        </a:p>
      </dsp:txBody>
      <dsp:txXfrm rot="-5400000">
        <a:off x="2" y="3133513"/>
        <a:ext cx="1770901" cy="758958"/>
      </dsp:txXfrm>
    </dsp:sp>
    <dsp:sp modelId="{36523090-D412-4CB9-91AD-50A25D4CFE91}">
      <dsp:nvSpPr>
        <dsp:cNvPr id="0" name=""/>
        <dsp:cNvSpPr/>
      </dsp:nvSpPr>
      <dsp:spPr>
        <a:xfrm rot="5400000">
          <a:off x="5518873" y="-1499909"/>
          <a:ext cx="1644408" cy="9140353"/>
        </a:xfrm>
        <a:prstGeom prst="round2SameRect">
          <a:avLst/>
        </a:prstGeom>
        <a:solidFill>
          <a:schemeClr val="lt1">
            <a:alpha val="90000"/>
            <a:hueOff val="0"/>
            <a:satOff val="0"/>
            <a:lumOff val="0"/>
            <a:alphaOff val="0"/>
          </a:schemeClr>
        </a:solidFill>
        <a:ln w="25400" cap="flat" cmpd="sng" algn="ctr">
          <a:solidFill>
            <a:srgbClr val="486753"/>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georgia" panose="02040502050405020303" pitchFamily="18" charset="0"/>
            <a:buChar char="−"/>
          </a:pPr>
          <a:r>
            <a:rPr lang="en-US" sz="2400" kern="1200" dirty="0">
              <a:solidFill>
                <a:srgbClr val="292929"/>
              </a:solidFill>
              <a:latin typeface="+mn-lt"/>
            </a:rPr>
            <a:t>License Grant</a:t>
          </a:r>
          <a:endParaRPr lang="en-US" sz="2400" kern="1200" dirty="0">
            <a:latin typeface="+mn-lt"/>
          </a:endParaRPr>
        </a:p>
        <a:p>
          <a:pPr marL="228600" lvl="1" indent="-228600" algn="l" defTabSz="1066800">
            <a:lnSpc>
              <a:spcPct val="90000"/>
            </a:lnSpc>
            <a:spcBef>
              <a:spcPct val="0"/>
            </a:spcBef>
            <a:spcAft>
              <a:spcPct val="15000"/>
            </a:spcAft>
            <a:buFont typeface="georgia" panose="02040502050405020303" pitchFamily="18" charset="0"/>
            <a:buChar char="−"/>
          </a:pPr>
          <a:r>
            <a:rPr lang="en-US" sz="2400" kern="1200" dirty="0">
              <a:solidFill>
                <a:srgbClr val="292929"/>
              </a:solidFill>
              <a:latin typeface="+mn-lt"/>
            </a:rPr>
            <a:t>Use Restrictions</a:t>
          </a:r>
        </a:p>
        <a:p>
          <a:pPr marL="228600" lvl="1" indent="-228600" algn="l" defTabSz="1066800">
            <a:lnSpc>
              <a:spcPct val="90000"/>
            </a:lnSpc>
            <a:spcBef>
              <a:spcPct val="0"/>
            </a:spcBef>
            <a:spcAft>
              <a:spcPct val="15000"/>
            </a:spcAft>
            <a:buFont typeface="georgia" panose="02040502050405020303" pitchFamily="18" charset="0"/>
            <a:buChar char="−"/>
          </a:pPr>
          <a:r>
            <a:rPr lang="en-US" sz="2400" kern="1200" dirty="0">
              <a:solidFill>
                <a:srgbClr val="292929"/>
              </a:solidFill>
              <a:latin typeface="+mn-lt"/>
            </a:rPr>
            <a:t>Data Handling and Compliance</a:t>
          </a:r>
        </a:p>
        <a:p>
          <a:pPr marL="228600" lvl="1" indent="-228600" algn="l" defTabSz="1066800">
            <a:lnSpc>
              <a:spcPct val="90000"/>
            </a:lnSpc>
            <a:spcBef>
              <a:spcPct val="0"/>
            </a:spcBef>
            <a:spcAft>
              <a:spcPct val="15000"/>
            </a:spcAft>
            <a:buFont typeface="georgia" panose="02040502050405020303" pitchFamily="18" charset="0"/>
            <a:buChar char="−"/>
          </a:pPr>
          <a:r>
            <a:rPr lang="en-US" sz="2400" kern="1200" dirty="0">
              <a:solidFill>
                <a:srgbClr val="292929"/>
              </a:solidFill>
              <a:latin typeface="+mn-lt"/>
            </a:rPr>
            <a:t>Liability Allocation</a:t>
          </a:r>
        </a:p>
      </dsp:txBody>
      <dsp:txXfrm rot="-5400000">
        <a:off x="1770901" y="2328336"/>
        <a:ext cx="9060080" cy="1483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9A807-B86C-4742-BF8A-996003548310}">
      <dsp:nvSpPr>
        <dsp:cNvPr id="0" name=""/>
        <dsp:cNvSpPr/>
      </dsp:nvSpPr>
      <dsp:spPr>
        <a:xfrm>
          <a:off x="0" y="132333"/>
          <a:ext cx="9967547" cy="674553"/>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Georgia" panose="02040502050405020303" pitchFamily="18" charset="0"/>
            </a:rPr>
            <a:t>Who “Owns” the Data</a:t>
          </a:r>
        </a:p>
      </dsp:txBody>
      <dsp:txXfrm>
        <a:off x="0" y="132333"/>
        <a:ext cx="9967547" cy="674553"/>
      </dsp:txXfrm>
    </dsp:sp>
    <dsp:sp modelId="{3017F8DD-6550-4188-8F3B-497AD2F7CB75}">
      <dsp:nvSpPr>
        <dsp:cNvPr id="0" name=""/>
        <dsp:cNvSpPr/>
      </dsp:nvSpPr>
      <dsp:spPr>
        <a:xfrm>
          <a:off x="4828" y="730080"/>
          <a:ext cx="3246266" cy="36860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Personal Information Governed Under State Privacy Law</a:t>
          </a:r>
        </a:p>
      </dsp:txBody>
      <dsp:txXfrm>
        <a:off x="4828" y="730080"/>
        <a:ext cx="3246266" cy="3686086"/>
      </dsp:txXfrm>
    </dsp:sp>
    <dsp:sp modelId="{733D923F-9534-46A9-AC4F-2770E7EB2109}">
      <dsp:nvSpPr>
        <dsp:cNvPr id="0" name=""/>
        <dsp:cNvSpPr/>
      </dsp:nvSpPr>
      <dsp:spPr>
        <a:xfrm>
          <a:off x="3233500" y="726829"/>
          <a:ext cx="3246266" cy="369258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Terms and Conditions/</a:t>
          </a:r>
          <a:br>
            <a:rPr lang="en-US" sz="2000" kern="1200" dirty="0"/>
          </a:br>
          <a:r>
            <a:rPr lang="en-US" sz="2000" kern="1200" dirty="0"/>
            <a:t>Privacy Policies and Customer Choice</a:t>
          </a:r>
        </a:p>
      </dsp:txBody>
      <dsp:txXfrm>
        <a:off x="3233500" y="726829"/>
        <a:ext cx="3246266" cy="3692588"/>
      </dsp:txXfrm>
    </dsp:sp>
    <dsp:sp modelId="{63BCA354-9E01-4D16-B87B-C5FCF7287A8E}">
      <dsp:nvSpPr>
        <dsp:cNvPr id="0" name=""/>
        <dsp:cNvSpPr/>
      </dsp:nvSpPr>
      <dsp:spPr>
        <a:xfrm>
          <a:off x="6479766" y="730036"/>
          <a:ext cx="3465357" cy="36861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Repair and Diagnostic Data/ Scan Tool Data – </a:t>
          </a:r>
          <a:br>
            <a:rPr lang="en-US" sz="2000" kern="1200" dirty="0"/>
          </a:br>
          <a:r>
            <a:rPr lang="en-US" sz="2000" kern="1200" dirty="0"/>
            <a:t>Applicable Laws: </a:t>
          </a:r>
          <a:br>
            <a:rPr lang="en-US" sz="2000" kern="1200" dirty="0"/>
          </a:br>
          <a:r>
            <a:rPr lang="en-US" sz="2000" kern="1200" dirty="0"/>
            <a:t>Massachusetts Automotive </a:t>
          </a:r>
          <a:br>
            <a:rPr lang="en-US" sz="2000" kern="1200" dirty="0"/>
          </a:br>
          <a:r>
            <a:rPr lang="en-US" sz="2000" kern="1200" dirty="0"/>
            <a:t>Repair Act of 2013; MOU; </a:t>
          </a:r>
          <a:br>
            <a:rPr lang="en-US" sz="2000" kern="1200" dirty="0"/>
          </a:br>
          <a:r>
            <a:rPr lang="en-US" sz="2000" kern="1200" dirty="0"/>
            <a:t>Massachusetts Motor Vehicle Mechanical Data 2020 </a:t>
          </a:r>
          <a:br>
            <a:rPr lang="en-US" sz="2000" kern="1200" dirty="0"/>
          </a:br>
          <a:r>
            <a:rPr lang="en-US" sz="2000" kern="1200" dirty="0"/>
            <a:t>Ballot Initiative</a:t>
          </a:r>
        </a:p>
      </dsp:txBody>
      <dsp:txXfrm>
        <a:off x="6479766" y="730036"/>
        <a:ext cx="3465357" cy="3686175"/>
      </dsp:txXfrm>
    </dsp:sp>
    <dsp:sp modelId="{D2563893-3AF5-40D2-A5A4-CFF53754FD02}">
      <dsp:nvSpPr>
        <dsp:cNvPr id="0" name=""/>
        <dsp:cNvSpPr/>
      </dsp:nvSpPr>
      <dsp:spPr>
        <a:xfrm>
          <a:off x="0" y="4172876"/>
          <a:ext cx="9967547" cy="53980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0221E-A1FE-46A4-B805-607BFDFD4E6D}">
      <dsp:nvSpPr>
        <dsp:cNvPr id="0" name=""/>
        <dsp:cNvSpPr/>
      </dsp:nvSpPr>
      <dsp:spPr>
        <a:xfrm>
          <a:off x="4358" y="701232"/>
          <a:ext cx="2620479" cy="1048191"/>
        </a:xfrm>
        <a:prstGeom prst="rect">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Georgia" panose="02040502050405020303" pitchFamily="18" charset="0"/>
            </a:rPr>
            <a:t>Who </a:t>
          </a:r>
          <a:r>
            <a:rPr lang="en-US" sz="1900" kern="1200" dirty="0">
              <a:latin typeface="Georgia" panose="02040502050405020303" pitchFamily="18" charset="0"/>
            </a:rPr>
            <a:t>is the scan tool provider allowed to share the data with? </a:t>
          </a:r>
        </a:p>
      </dsp:txBody>
      <dsp:txXfrm>
        <a:off x="4358" y="701232"/>
        <a:ext cx="2620479" cy="1048191"/>
      </dsp:txXfrm>
    </dsp:sp>
    <dsp:sp modelId="{FC406A7F-4C63-43AE-9A7F-3D4C453305DC}">
      <dsp:nvSpPr>
        <dsp:cNvPr id="0" name=""/>
        <dsp:cNvSpPr/>
      </dsp:nvSpPr>
      <dsp:spPr>
        <a:xfrm>
          <a:off x="4358" y="1749423"/>
          <a:ext cx="2620479" cy="28548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Char char="−"/>
          </a:pPr>
          <a:r>
            <a:rPr lang="en-US" sz="1600" kern="1200" dirty="0"/>
            <a:t>Foreign governments, competitors, data brokers?</a:t>
          </a:r>
        </a:p>
      </dsp:txBody>
      <dsp:txXfrm>
        <a:off x="4358" y="1749423"/>
        <a:ext cx="2620479" cy="2854800"/>
      </dsp:txXfrm>
    </dsp:sp>
    <dsp:sp modelId="{3D1A767A-D6A4-4FEA-B62E-81BC317C9764}">
      <dsp:nvSpPr>
        <dsp:cNvPr id="0" name=""/>
        <dsp:cNvSpPr/>
      </dsp:nvSpPr>
      <dsp:spPr>
        <a:xfrm>
          <a:off x="2991704" y="701232"/>
          <a:ext cx="2620479" cy="1048191"/>
        </a:xfrm>
        <a:prstGeom prst="rect">
          <a:avLst/>
        </a:prstGeom>
        <a:solidFill>
          <a:srgbClr val="44654F"/>
        </a:solidFill>
        <a:ln w="25400" cap="flat" cmpd="sng" algn="ctr">
          <a:solidFill>
            <a:srgbClr val="4465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eorgia" panose="02040502050405020303" pitchFamily="18" charset="0"/>
            </a:rPr>
            <a:t>What </a:t>
          </a:r>
          <a:r>
            <a:rPr lang="en-US" sz="2000" kern="1200" dirty="0">
              <a:latin typeface="Georgia" panose="02040502050405020303" pitchFamily="18" charset="0"/>
            </a:rPr>
            <a:t>data is shared? </a:t>
          </a:r>
        </a:p>
      </dsp:txBody>
      <dsp:txXfrm>
        <a:off x="2991704" y="701232"/>
        <a:ext cx="2620479" cy="1048191"/>
      </dsp:txXfrm>
    </dsp:sp>
    <dsp:sp modelId="{3914B55D-3106-438F-AEBF-2948DDB215FF}">
      <dsp:nvSpPr>
        <dsp:cNvPr id="0" name=""/>
        <dsp:cNvSpPr/>
      </dsp:nvSpPr>
      <dsp:spPr>
        <a:xfrm>
          <a:off x="2991704" y="1749423"/>
          <a:ext cx="2620479" cy="28548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Char char="−"/>
          </a:pPr>
          <a:r>
            <a:rPr lang="en-US" sz="1600" kern="1200" dirty="0"/>
            <a:t>Is it “personal information”? </a:t>
          </a:r>
        </a:p>
        <a:p>
          <a:pPr marL="171450" lvl="1" indent="-171450" algn="l" defTabSz="711200">
            <a:lnSpc>
              <a:spcPct val="90000"/>
            </a:lnSpc>
            <a:spcBef>
              <a:spcPct val="0"/>
            </a:spcBef>
            <a:spcAft>
              <a:spcPct val="15000"/>
            </a:spcAft>
            <a:buFontTx/>
            <a:buChar char="−"/>
          </a:pPr>
          <a:r>
            <a:rPr lang="en-US" sz="1600" kern="1200" dirty="0"/>
            <a:t>Is it tied to the vehicle owner?</a:t>
          </a:r>
        </a:p>
        <a:p>
          <a:pPr marL="171450" lvl="1" indent="-171450" algn="l" defTabSz="711200">
            <a:lnSpc>
              <a:spcPct val="90000"/>
            </a:lnSpc>
            <a:spcBef>
              <a:spcPct val="0"/>
            </a:spcBef>
            <a:spcAft>
              <a:spcPct val="15000"/>
            </a:spcAft>
            <a:buFontTx/>
            <a:buChar char="−"/>
          </a:pPr>
          <a:r>
            <a:rPr lang="en-US" sz="1600" kern="1200" dirty="0"/>
            <a:t>Does it include a VIN?</a:t>
          </a:r>
        </a:p>
        <a:p>
          <a:pPr marL="171450" lvl="1" indent="-171450" algn="l" defTabSz="711200">
            <a:lnSpc>
              <a:spcPct val="90000"/>
            </a:lnSpc>
            <a:spcBef>
              <a:spcPct val="0"/>
            </a:spcBef>
            <a:spcAft>
              <a:spcPct val="15000"/>
            </a:spcAft>
            <a:buFontTx/>
            <a:buChar char="−"/>
          </a:pPr>
          <a:r>
            <a:rPr lang="en-US" sz="1600" kern="1200" dirty="0"/>
            <a:t>Location data?</a:t>
          </a:r>
        </a:p>
      </dsp:txBody>
      <dsp:txXfrm>
        <a:off x="2991704" y="1749423"/>
        <a:ext cx="2620479" cy="2854800"/>
      </dsp:txXfrm>
    </dsp:sp>
    <dsp:sp modelId="{A1E8FD95-1AA7-4223-B309-110CEF182C63}">
      <dsp:nvSpPr>
        <dsp:cNvPr id="0" name=""/>
        <dsp:cNvSpPr/>
      </dsp:nvSpPr>
      <dsp:spPr>
        <a:xfrm>
          <a:off x="5979051" y="701232"/>
          <a:ext cx="2620479" cy="1048191"/>
        </a:xfrm>
        <a:prstGeom prst="rect">
          <a:avLst/>
        </a:prstGeom>
        <a:solidFill>
          <a:srgbClr val="6A8573"/>
        </a:solidFill>
        <a:ln w="25400" cap="flat" cmpd="sng" algn="ctr">
          <a:solidFill>
            <a:schemeClr val="accent2">
              <a:shade val="80000"/>
              <a:hueOff val="-154349"/>
              <a:satOff val="-16633"/>
              <a:lumOff val="277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eorgia" panose="02040502050405020303" pitchFamily="18" charset="0"/>
            </a:rPr>
            <a:t>Where</a:t>
          </a:r>
          <a:r>
            <a:rPr lang="en-US" sz="2000" kern="1200" dirty="0">
              <a:latin typeface="Georgia" panose="02040502050405020303" pitchFamily="18" charset="0"/>
            </a:rPr>
            <a:t> is the jurisdiction of record located?</a:t>
          </a:r>
        </a:p>
      </dsp:txBody>
      <dsp:txXfrm>
        <a:off x="5979051" y="701232"/>
        <a:ext cx="2620479" cy="1048191"/>
      </dsp:txXfrm>
    </dsp:sp>
    <dsp:sp modelId="{48A7C352-F54E-4C90-96DF-4668650A1FCF}">
      <dsp:nvSpPr>
        <dsp:cNvPr id="0" name=""/>
        <dsp:cNvSpPr/>
      </dsp:nvSpPr>
      <dsp:spPr>
        <a:xfrm>
          <a:off x="5979051" y="1749423"/>
          <a:ext cx="2620479" cy="28548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Char char="−"/>
          </a:pPr>
          <a:r>
            <a:rPr lang="en-US" sz="1600" kern="1200" dirty="0"/>
            <a:t>Does the EULA require compliance with that jurisdiction’s </a:t>
          </a:r>
          <a:r>
            <a:rPr lang="en-US" sz="1600" kern="1200"/>
            <a:t>applicable law?</a:t>
          </a:r>
          <a:endParaRPr lang="en-US" sz="1600" kern="1200" dirty="0"/>
        </a:p>
        <a:p>
          <a:pPr marL="171450" lvl="1" indent="-171450" algn="l" defTabSz="711200">
            <a:lnSpc>
              <a:spcPct val="90000"/>
            </a:lnSpc>
            <a:spcBef>
              <a:spcPct val="0"/>
            </a:spcBef>
            <a:spcAft>
              <a:spcPct val="15000"/>
            </a:spcAft>
            <a:buFontTx/>
            <a:buChar char="−"/>
          </a:pPr>
          <a:r>
            <a:rPr lang="en-US" sz="1600" kern="1200" dirty="0"/>
            <a:t>Does the EULA allow the data to be transferred overseas?</a:t>
          </a:r>
        </a:p>
      </dsp:txBody>
      <dsp:txXfrm>
        <a:off x="5979051" y="1749423"/>
        <a:ext cx="2620479" cy="2854800"/>
      </dsp:txXfrm>
    </dsp:sp>
    <dsp:sp modelId="{42626684-693F-4D7D-962F-26868DFB1F61}">
      <dsp:nvSpPr>
        <dsp:cNvPr id="0" name=""/>
        <dsp:cNvSpPr/>
      </dsp:nvSpPr>
      <dsp:spPr>
        <a:xfrm>
          <a:off x="8966397" y="701232"/>
          <a:ext cx="2620479" cy="1048191"/>
        </a:xfrm>
        <a:prstGeom prst="rect">
          <a:avLst/>
        </a:prstGeom>
        <a:solidFill>
          <a:schemeClr val="accent2">
            <a:shade val="80000"/>
            <a:hueOff val="-231524"/>
            <a:satOff val="-24950"/>
            <a:lumOff val="41694"/>
            <a:alphaOff val="0"/>
          </a:schemeClr>
        </a:solidFill>
        <a:ln w="25400" cap="flat" cmpd="sng" algn="ctr">
          <a:solidFill>
            <a:schemeClr val="accent2">
              <a:shade val="80000"/>
              <a:hueOff val="-231524"/>
              <a:satOff val="-24950"/>
              <a:lumOff val="416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eorgia" panose="02040502050405020303" pitchFamily="18" charset="0"/>
            </a:rPr>
            <a:t>Why</a:t>
          </a:r>
          <a:r>
            <a:rPr lang="en-US" sz="2000" kern="1200" dirty="0">
              <a:latin typeface="Georgia" panose="02040502050405020303" pitchFamily="18" charset="0"/>
            </a:rPr>
            <a:t> is the data being shared?</a:t>
          </a:r>
        </a:p>
      </dsp:txBody>
      <dsp:txXfrm>
        <a:off x="8966397" y="701232"/>
        <a:ext cx="2620479" cy="1048191"/>
      </dsp:txXfrm>
    </dsp:sp>
    <dsp:sp modelId="{7D74BADB-5D96-4DE5-9385-82C77AA2BD93}">
      <dsp:nvSpPr>
        <dsp:cNvPr id="0" name=""/>
        <dsp:cNvSpPr/>
      </dsp:nvSpPr>
      <dsp:spPr>
        <a:xfrm>
          <a:off x="8966397" y="1749423"/>
          <a:ext cx="2620479" cy="28548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Char char="−"/>
          </a:pPr>
          <a:r>
            <a:rPr lang="en-US" sz="1600" kern="1200" dirty="0"/>
            <a:t>Does the EULA restrict or limit what the data can be used for? Best practice is to limit use of any data shared only to what is necessary to provide the product and/or service</a:t>
          </a:r>
        </a:p>
        <a:p>
          <a:pPr marL="171450" lvl="1" indent="-171450" algn="l" defTabSz="711200">
            <a:lnSpc>
              <a:spcPct val="90000"/>
            </a:lnSpc>
            <a:spcBef>
              <a:spcPct val="0"/>
            </a:spcBef>
            <a:spcAft>
              <a:spcPct val="15000"/>
            </a:spcAft>
            <a:buFontTx/>
            <a:buChar char="−"/>
          </a:pPr>
          <a:r>
            <a:rPr lang="en-US" sz="1600" kern="1200" dirty="0"/>
            <a:t>Could be construed as a data sale under state data privacy law</a:t>
          </a:r>
        </a:p>
      </dsp:txBody>
      <dsp:txXfrm>
        <a:off x="8966397" y="1749423"/>
        <a:ext cx="2620479"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0221E-A1FE-46A4-B805-607BFDFD4E6D}">
      <dsp:nvSpPr>
        <dsp:cNvPr id="0" name=""/>
        <dsp:cNvSpPr/>
      </dsp:nvSpPr>
      <dsp:spPr>
        <a:xfrm>
          <a:off x="33" y="2697"/>
          <a:ext cx="3223814" cy="1289525"/>
        </a:xfrm>
        <a:prstGeom prst="rect">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rPr>
            <a:t>Notice and Consent From Customer to Collect and Share Data</a:t>
          </a:r>
        </a:p>
      </dsp:txBody>
      <dsp:txXfrm>
        <a:off x="33" y="2697"/>
        <a:ext cx="3223814" cy="1289525"/>
      </dsp:txXfrm>
    </dsp:sp>
    <dsp:sp modelId="{FC406A7F-4C63-43AE-9A7F-3D4C453305DC}">
      <dsp:nvSpPr>
        <dsp:cNvPr id="0" name=""/>
        <dsp:cNvSpPr/>
      </dsp:nvSpPr>
      <dsp:spPr>
        <a:xfrm>
          <a:off x="33" y="1292222"/>
          <a:ext cx="3223814" cy="25912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Char char="−"/>
          </a:pPr>
          <a:r>
            <a:rPr lang="en-US" sz="1600" kern="1200" dirty="0"/>
            <a:t>What does this look like practically?</a:t>
          </a:r>
        </a:p>
        <a:p>
          <a:pPr marL="171450" lvl="1" indent="-171450" algn="l" defTabSz="711200">
            <a:lnSpc>
              <a:spcPct val="90000"/>
            </a:lnSpc>
            <a:spcBef>
              <a:spcPct val="0"/>
            </a:spcBef>
            <a:spcAft>
              <a:spcPct val="15000"/>
            </a:spcAft>
            <a:buFontTx/>
            <a:buChar char="−"/>
          </a:pPr>
          <a:r>
            <a:rPr lang="en-US" sz="1600" kern="1200" dirty="0"/>
            <a:t>Reputational and customer relationship concerns</a:t>
          </a:r>
        </a:p>
      </dsp:txBody>
      <dsp:txXfrm>
        <a:off x="33" y="1292222"/>
        <a:ext cx="3223814" cy="2591280"/>
      </dsp:txXfrm>
    </dsp:sp>
    <dsp:sp modelId="{3D1A767A-D6A4-4FEA-B62E-81BC317C9764}">
      <dsp:nvSpPr>
        <dsp:cNvPr id="0" name=""/>
        <dsp:cNvSpPr/>
      </dsp:nvSpPr>
      <dsp:spPr>
        <a:xfrm>
          <a:off x="3675182" y="2697"/>
          <a:ext cx="3223814" cy="1289525"/>
        </a:xfrm>
        <a:prstGeom prst="rect">
          <a:avLst/>
        </a:prstGeom>
        <a:solidFill>
          <a:srgbClr val="44654F"/>
        </a:solidFill>
        <a:ln w="25400" cap="flat" cmpd="sng" algn="ctr">
          <a:solidFill>
            <a:srgbClr val="44654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eorgia" panose="02040502050405020303" pitchFamily="18" charset="0"/>
            </a:rPr>
            <a:t>Privacy Policy and Internal Compliance</a:t>
          </a:r>
        </a:p>
      </dsp:txBody>
      <dsp:txXfrm>
        <a:off x="3675182" y="2697"/>
        <a:ext cx="3223814" cy="1289525"/>
      </dsp:txXfrm>
    </dsp:sp>
    <dsp:sp modelId="{3914B55D-3106-438F-AEBF-2948DDB215FF}">
      <dsp:nvSpPr>
        <dsp:cNvPr id="0" name=""/>
        <dsp:cNvSpPr/>
      </dsp:nvSpPr>
      <dsp:spPr>
        <a:xfrm>
          <a:off x="3675182" y="1292222"/>
          <a:ext cx="3223814" cy="25912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Char char="−"/>
          </a:pPr>
          <a:r>
            <a:rPr lang="en-US" sz="1600" kern="1200" dirty="0"/>
            <a:t>Transparency and internal controls to back up public statements</a:t>
          </a:r>
        </a:p>
      </dsp:txBody>
      <dsp:txXfrm>
        <a:off x="3675182" y="1292222"/>
        <a:ext cx="3223814" cy="2591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FAD7E-A1D5-4044-9825-15D7D121D211}">
      <dsp:nvSpPr>
        <dsp:cNvPr id="0" name=""/>
        <dsp:cNvSpPr/>
      </dsp:nvSpPr>
      <dsp:spPr>
        <a:xfrm>
          <a:off x="0" y="575549"/>
          <a:ext cx="11573565" cy="8820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7941B6-B5FA-477E-AE49-1D9AACB72FE5}">
      <dsp:nvSpPr>
        <dsp:cNvPr id="0" name=""/>
        <dsp:cNvSpPr/>
      </dsp:nvSpPr>
      <dsp:spPr>
        <a:xfrm>
          <a:off x="578678" y="58949"/>
          <a:ext cx="8101495" cy="10332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217" tIns="0" rIns="306217" bIns="0" numCol="1" spcCol="1270" anchor="ctr" anchorCtr="0">
          <a:noAutofit/>
        </a:bodyPr>
        <a:lstStyle/>
        <a:p>
          <a:pPr marL="0" lvl="0" indent="0" algn="l" defTabSz="1333500">
            <a:lnSpc>
              <a:spcPct val="90000"/>
            </a:lnSpc>
            <a:spcBef>
              <a:spcPct val="0"/>
            </a:spcBef>
            <a:spcAft>
              <a:spcPct val="35000"/>
            </a:spcAft>
            <a:buNone/>
          </a:pPr>
          <a:r>
            <a:rPr lang="en-US" sz="3000" b="0" i="0" kern="1200" dirty="0"/>
            <a:t>Due diligence with providers</a:t>
          </a:r>
          <a:endParaRPr lang="en-US" sz="3000" kern="1200" dirty="0"/>
        </a:p>
      </dsp:txBody>
      <dsp:txXfrm>
        <a:off x="629115" y="109386"/>
        <a:ext cx="8000621" cy="932326"/>
      </dsp:txXfrm>
    </dsp:sp>
    <dsp:sp modelId="{25784ED7-975B-47C7-9C92-DC404D948C4C}">
      <dsp:nvSpPr>
        <dsp:cNvPr id="0" name=""/>
        <dsp:cNvSpPr/>
      </dsp:nvSpPr>
      <dsp:spPr>
        <a:xfrm>
          <a:off x="0" y="2163150"/>
          <a:ext cx="11573565" cy="882000"/>
        </a:xfrm>
        <a:prstGeom prst="rect">
          <a:avLst/>
        </a:prstGeom>
        <a:solidFill>
          <a:schemeClr val="lt1">
            <a:alpha val="90000"/>
            <a:hueOff val="0"/>
            <a:satOff val="0"/>
            <a:lumOff val="0"/>
            <a:alphaOff val="0"/>
          </a:schemeClr>
        </a:solidFill>
        <a:ln w="25400" cap="flat" cmpd="sng" algn="ctr">
          <a:solidFill>
            <a:srgbClr val="44654F"/>
          </a:solidFill>
          <a:prstDash val="solid"/>
        </a:ln>
        <a:effectLst/>
      </dsp:spPr>
      <dsp:style>
        <a:lnRef idx="2">
          <a:scrgbClr r="0" g="0" b="0"/>
        </a:lnRef>
        <a:fillRef idx="1">
          <a:scrgbClr r="0" g="0" b="0"/>
        </a:fillRef>
        <a:effectRef idx="0">
          <a:scrgbClr r="0" g="0" b="0"/>
        </a:effectRef>
        <a:fontRef idx="minor"/>
      </dsp:style>
    </dsp:sp>
    <dsp:sp modelId="{D9DF3CC0-F830-4930-B694-D0D514BF58D1}">
      <dsp:nvSpPr>
        <dsp:cNvPr id="0" name=""/>
        <dsp:cNvSpPr/>
      </dsp:nvSpPr>
      <dsp:spPr>
        <a:xfrm>
          <a:off x="578678" y="1646549"/>
          <a:ext cx="8101495" cy="1033200"/>
        </a:xfrm>
        <a:prstGeom prst="roundRect">
          <a:avLst/>
        </a:prstGeom>
        <a:solidFill>
          <a:srgbClr val="44654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217" tIns="0" rIns="306217" bIns="0" numCol="1" spcCol="1270" anchor="ctr" anchorCtr="0">
          <a:noAutofit/>
        </a:bodyPr>
        <a:lstStyle/>
        <a:p>
          <a:pPr marL="0" lvl="0" indent="0" algn="l" defTabSz="1333500">
            <a:lnSpc>
              <a:spcPct val="90000"/>
            </a:lnSpc>
            <a:spcBef>
              <a:spcPct val="0"/>
            </a:spcBef>
            <a:spcAft>
              <a:spcPct val="35000"/>
            </a:spcAft>
            <a:buNone/>
          </a:pPr>
          <a:r>
            <a:rPr lang="en-US" sz="3000" b="0" i="0" kern="1200" dirty="0"/>
            <a:t>Compliance with law </a:t>
          </a:r>
          <a:endParaRPr lang="en-US" sz="3000" kern="1200" dirty="0"/>
        </a:p>
      </dsp:txBody>
      <dsp:txXfrm>
        <a:off x="629115" y="1696986"/>
        <a:ext cx="8000621" cy="932326"/>
      </dsp:txXfrm>
    </dsp:sp>
    <dsp:sp modelId="{E3A18680-2A58-4536-A26B-4EE5DB6078D6}">
      <dsp:nvSpPr>
        <dsp:cNvPr id="0" name=""/>
        <dsp:cNvSpPr/>
      </dsp:nvSpPr>
      <dsp:spPr>
        <a:xfrm>
          <a:off x="0" y="3750750"/>
          <a:ext cx="11573565" cy="882000"/>
        </a:xfrm>
        <a:prstGeom prst="rect">
          <a:avLst/>
        </a:prstGeom>
        <a:solidFill>
          <a:schemeClr val="lt1">
            <a:alpha val="90000"/>
            <a:hueOff val="0"/>
            <a:satOff val="0"/>
            <a:lumOff val="0"/>
            <a:alphaOff val="0"/>
          </a:schemeClr>
        </a:solidFill>
        <a:ln w="25400" cap="flat" cmpd="sng" algn="ctr">
          <a:solidFill>
            <a:srgbClr val="6A8573"/>
          </a:solidFill>
          <a:prstDash val="solid"/>
        </a:ln>
        <a:effectLst/>
      </dsp:spPr>
      <dsp:style>
        <a:lnRef idx="2">
          <a:scrgbClr r="0" g="0" b="0"/>
        </a:lnRef>
        <a:fillRef idx="1">
          <a:scrgbClr r="0" g="0" b="0"/>
        </a:fillRef>
        <a:effectRef idx="0">
          <a:scrgbClr r="0" g="0" b="0"/>
        </a:effectRef>
        <a:fontRef idx="minor"/>
      </dsp:style>
    </dsp:sp>
    <dsp:sp modelId="{A3308705-F3B0-4035-93AB-11EDD50552BA}">
      <dsp:nvSpPr>
        <dsp:cNvPr id="0" name=""/>
        <dsp:cNvSpPr/>
      </dsp:nvSpPr>
      <dsp:spPr>
        <a:xfrm>
          <a:off x="578678" y="3234150"/>
          <a:ext cx="8101495" cy="1033200"/>
        </a:xfrm>
        <a:prstGeom prst="roundRect">
          <a:avLst/>
        </a:prstGeom>
        <a:solidFill>
          <a:srgbClr val="6A857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217" tIns="0" rIns="306217" bIns="0" numCol="1" spcCol="1270" anchor="ctr" anchorCtr="0">
          <a:noAutofit/>
        </a:bodyPr>
        <a:lstStyle/>
        <a:p>
          <a:pPr marL="0" lvl="0" indent="0" algn="l" defTabSz="1333500">
            <a:lnSpc>
              <a:spcPct val="90000"/>
            </a:lnSpc>
            <a:spcBef>
              <a:spcPct val="0"/>
            </a:spcBef>
            <a:spcAft>
              <a:spcPct val="35000"/>
            </a:spcAft>
            <a:buNone/>
          </a:pPr>
          <a:r>
            <a:rPr lang="en-US" sz="3000" b="0" i="0" kern="1200" dirty="0"/>
            <a:t>Develop data privacy compliance process that aligns with business goals</a:t>
          </a:r>
          <a:endParaRPr lang="en-US" sz="3000" kern="1200" dirty="0"/>
        </a:p>
      </dsp:txBody>
      <dsp:txXfrm>
        <a:off x="629115" y="3284587"/>
        <a:ext cx="8000621"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891BC-AD13-444B-93EC-CAC760C3079E}"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1183E-CBE9-40FA-A607-C4798F0B1653}" type="slidenum">
              <a:rPr lang="en-US" smtClean="0"/>
              <a:t>‹#›</a:t>
            </a:fld>
            <a:endParaRPr lang="en-US"/>
          </a:p>
        </p:txBody>
      </p:sp>
    </p:spTree>
    <p:extLst>
      <p:ext uri="{BB962C8B-B14F-4D97-AF65-F5344CB8AC3E}">
        <p14:creationId xmlns:p14="http://schemas.microsoft.com/office/powerpoint/2010/main" val="401275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C60-12F6-3583-0520-E7903A100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76189-EA76-6688-5677-712FCBBBB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96357-5581-5574-0290-873923E50DF0}"/>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79CEABE7-45CB-C558-19AA-DD8180D37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1700C-2EE1-3BE5-1CC7-133B2F2AA3C1}"/>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49665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A7F1-67E6-4582-C544-548F55E53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FF658-8DD2-EDF6-8483-F5A6E1BFD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65018-5C49-597D-6B73-8DEFB21816D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B94D7C68-D3E4-12B5-8B70-888323033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2E5A1-6CD8-DD02-A676-5EEEF1460EBD}"/>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311673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278E6-FF4A-1DF0-4497-7C1145932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72D5B-19C5-E98B-B904-E3943C5F07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D6B91-F6AC-7440-1EF6-769B143462B0}"/>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58115DC3-3125-064F-FCAA-912157D9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B4AA0-3472-BB2A-1084-60B34C342BC9}"/>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179226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C60-12F6-3583-0520-E7903A100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76189-EA76-6688-5677-712FCBBBB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96357-5581-5574-0290-873923E50DF0}"/>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79CEABE7-45CB-C558-19AA-DD8180D37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1700C-2EE1-3BE5-1CC7-133B2F2AA3C1}"/>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50932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4BDA-2CBD-CB1B-095D-83EA8E358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4598A-8FFD-5DD3-4548-FB17881E30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292CC-C0BC-4CDA-F981-14B98655FAC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ACFFB55F-2DD9-B03D-3290-37C579327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9C736-6234-6712-F113-5B30B9E3A544}"/>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7445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CBB2-628B-8606-8076-0A700C343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7A06B4-1B7D-A201-19C6-A4A4C3C34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9D541C-2600-48C7-F5C9-10750B7CDBC7}"/>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9BBFD8C8-AD41-874D-7A2E-235E73E5B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1DEF7-795C-9AA5-A5A3-B39CBF0CE3D0}"/>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663075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C1E0-DAE2-B133-007A-89CB9C6F6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01D9C-68D4-806B-8B58-FD80E31F7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331C1-B9A0-B6BE-FB37-780D1CA19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EEA71-D6A2-65CE-CD5C-60ED9B68824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6" name="Footer Placeholder 5">
            <a:extLst>
              <a:ext uri="{FF2B5EF4-FFF2-40B4-BE49-F238E27FC236}">
                <a16:creationId xmlns:a16="http://schemas.microsoft.com/office/drawing/2014/main" id="{6C332656-3A70-EDA4-2656-CF0A95006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230AE-7CB0-D666-25AE-BE6AA3EA2879}"/>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360492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396E-F7B2-C242-7012-8CD8364290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8971F-EA9C-DD6A-FEBA-2A30F0DD1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42184-83B7-8DD5-16A7-5C24C441C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CFEE6-E0B1-8AAF-A8C0-99EA4C6FB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72B25-11C3-5C78-F8F6-514C540F6D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C6365A-AB40-6914-A44F-D4C4D49E9ACC}"/>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8" name="Footer Placeholder 7">
            <a:extLst>
              <a:ext uri="{FF2B5EF4-FFF2-40B4-BE49-F238E27FC236}">
                <a16:creationId xmlns:a16="http://schemas.microsoft.com/office/drawing/2014/main" id="{D15F8F39-38CE-430B-BD64-F26811F16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312A5-00B8-5DAA-071B-A471764DCC1D}"/>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064282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0AB2-B988-83FE-F8E1-D28A0D82A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C3C28D-C101-D8C3-83AF-48317345F440}"/>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4" name="Footer Placeholder 3">
            <a:extLst>
              <a:ext uri="{FF2B5EF4-FFF2-40B4-BE49-F238E27FC236}">
                <a16:creationId xmlns:a16="http://schemas.microsoft.com/office/drawing/2014/main" id="{268A0F6B-8D3D-D871-B0E4-24A8AF29B3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FBE78D-56EF-AEA7-6FC0-206C16752847}"/>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17979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DFD5F-23F5-41AD-0C56-2C0B73A444D8}"/>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3" name="Footer Placeholder 2">
            <a:extLst>
              <a:ext uri="{FF2B5EF4-FFF2-40B4-BE49-F238E27FC236}">
                <a16:creationId xmlns:a16="http://schemas.microsoft.com/office/drawing/2014/main" id="{CDF7B7D7-CC0E-B21B-F5D0-49B5689DE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46108-F6C7-5A38-220E-AA778CDAA8DC}"/>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82914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ECDF-D676-4179-1309-352E7C65E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52397C-813D-8FEA-1913-23EF160F6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833CA-A294-D64C-FF8D-4EB68008E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15C9A-A6C8-3A22-AD3A-41536B8C5C9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6" name="Footer Placeholder 5">
            <a:extLst>
              <a:ext uri="{FF2B5EF4-FFF2-40B4-BE49-F238E27FC236}">
                <a16:creationId xmlns:a16="http://schemas.microsoft.com/office/drawing/2014/main" id="{3FB5F8F9-2E1C-D12A-6E31-BF71F673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3229D-CABA-CF3B-20CE-6E8625CD0F5A}"/>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93821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4BDA-2CBD-CB1B-095D-83EA8E358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4598A-8FFD-5DD3-4548-FB17881E30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292CC-C0BC-4CDA-F981-14B98655FAC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ACFFB55F-2DD9-B03D-3290-37C579327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9C736-6234-6712-F113-5B30B9E3A544}"/>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680322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F7EC2-84FF-E117-491E-1E44DC754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EE377-97A9-4FE8-2AAB-CFF5903FF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C730A-06C9-3AD9-53EA-6DE7CD5B9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CF056-4F75-F205-4EB0-35CADA23CFAC}"/>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6" name="Footer Placeholder 5">
            <a:extLst>
              <a:ext uri="{FF2B5EF4-FFF2-40B4-BE49-F238E27FC236}">
                <a16:creationId xmlns:a16="http://schemas.microsoft.com/office/drawing/2014/main" id="{92E50745-120D-D9F5-DEA4-64FFA3E17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2C720-291A-0A45-0768-1FEDFD8E1F63}"/>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58021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A7F1-67E6-4582-C544-548F55E53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FF658-8DD2-EDF6-8483-F5A6E1BFDD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65018-5C49-597D-6B73-8DEFB21816D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B94D7C68-D3E4-12B5-8B70-888323033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2E5A1-6CD8-DD02-A676-5EEEF1460EBD}"/>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291274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278E6-FF4A-1DF0-4497-7C1145932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72D5B-19C5-E98B-B904-E3943C5F07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D6B91-F6AC-7440-1EF6-769B143462B0}"/>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58115DC3-3125-064F-FCAA-912157D9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B4AA0-3472-BB2A-1084-60B34C342BC9}"/>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610079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4802"/>
            <a:ext cx="11591235" cy="1076279"/>
          </a:xfrm>
          <a:prstGeom prst="rect">
            <a:avLst/>
          </a:prstGeom>
        </p:spPr>
        <p:txBody>
          <a:bodyPr anchor="b"/>
          <a:lstStyle>
            <a:lvl1pPr algn="l">
              <a:lnSpc>
                <a:spcPts val="3600"/>
              </a:lnSpc>
              <a:defRPr sz="4000" b="0" i="0" baseline="0">
                <a:solidFill>
                  <a:schemeClr val="tx1"/>
                </a:solidFill>
                <a:latin typeface="Georgia" panose="02040502050405020303"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35722" y="1333932"/>
            <a:ext cx="11573565" cy="4622025"/>
          </a:xfrm>
          <a:prstGeom prst="rect">
            <a:avLst/>
          </a:prstGeom>
        </p:spPr>
        <p:txBody>
          <a:bodyPr/>
          <a:lstStyle>
            <a:lvl1pPr marL="225425" indent="-225425">
              <a:lnSpc>
                <a:spcPts val="3400"/>
              </a:lnSpc>
              <a:spcBef>
                <a:spcPts val="0"/>
              </a:spcBef>
              <a:spcAft>
                <a:spcPts val="1200"/>
              </a:spcAft>
              <a:buClr>
                <a:srgbClr val="A2571E"/>
              </a:buClr>
              <a:buSzPct val="80000"/>
              <a:buFont typeface="Wingdings" pitchFamily="2" charset="2"/>
              <a:buChar char="§"/>
              <a:defRPr sz="2800" b="0" i="0">
                <a:solidFill>
                  <a:schemeClr val="tx1"/>
                </a:solidFill>
                <a:latin typeface="Arial" panose="020B0604020202020204" pitchFamily="34" charset="0"/>
                <a:cs typeface="Arial" pitchFamily="34" charset="0"/>
              </a:defRPr>
            </a:lvl1pPr>
            <a:lvl2pPr marL="463550" indent="-234950">
              <a:lnSpc>
                <a:spcPts val="2600"/>
              </a:lnSpc>
              <a:spcBef>
                <a:spcPts val="0"/>
              </a:spcBef>
              <a:spcAft>
                <a:spcPts val="1200"/>
              </a:spcAft>
              <a:buClr>
                <a:srgbClr val="A2571E"/>
              </a:buClr>
              <a:buSzPct val="80000"/>
              <a:buFont typeface="Arial" panose="020B0604020202020204" pitchFamily="34" charset="0"/>
              <a:buChar char="‒"/>
              <a:tabLst/>
              <a:defRPr sz="2400" b="0" i="0">
                <a:solidFill>
                  <a:schemeClr val="tx1"/>
                </a:solidFill>
                <a:latin typeface="Arial" panose="020B0604020202020204" pitchFamily="34" charset="0"/>
                <a:cs typeface="Arial" pitchFamily="34" charset="0"/>
              </a:defRPr>
            </a:lvl2pPr>
            <a:lvl3pPr marL="688975" indent="-225425">
              <a:lnSpc>
                <a:spcPts val="2400"/>
              </a:lnSpc>
              <a:spcBef>
                <a:spcPts val="0"/>
              </a:spcBef>
              <a:spcAft>
                <a:spcPts val="900"/>
              </a:spcAft>
              <a:buClr>
                <a:srgbClr val="A2571E"/>
              </a:buClr>
              <a:buSzPct val="80000"/>
              <a:buFont typeface="Wingdings" pitchFamily="2" charset="2"/>
              <a:buChar char="§"/>
              <a:defRPr sz="2200" b="0" i="0">
                <a:solidFill>
                  <a:schemeClr val="tx1"/>
                </a:solidFill>
                <a:latin typeface="Arial" panose="020B0604020202020204" pitchFamily="34" charset="0"/>
                <a:cs typeface="Arial" pitchFamily="34" charset="0"/>
              </a:defRPr>
            </a:lvl3pPr>
            <a:lvl4pPr marL="914400" indent="-225425">
              <a:lnSpc>
                <a:spcPts val="2200"/>
              </a:lnSpc>
              <a:spcBef>
                <a:spcPts val="0"/>
              </a:spcBef>
              <a:spcAft>
                <a:spcPts val="900"/>
              </a:spcAft>
              <a:buClr>
                <a:srgbClr val="A2571E"/>
              </a:buClr>
              <a:buSzPct val="80000"/>
              <a:buFont typeface="Arial" panose="020B0604020202020204" pitchFamily="34" charset="0"/>
              <a:buChar char="‒"/>
              <a:defRPr sz="2000" b="0" i="0">
                <a:solidFill>
                  <a:schemeClr val="tx1"/>
                </a:solidFill>
                <a:latin typeface="Arial" panose="020B0604020202020204" pitchFamily="34" charset="0"/>
                <a:cs typeface="Arial" pitchFamily="34" charset="0"/>
              </a:defRPr>
            </a:lvl4pPr>
            <a:lvl5pPr marL="1139825" indent="-225425">
              <a:lnSpc>
                <a:spcPts val="2000"/>
              </a:lnSpc>
              <a:spcBef>
                <a:spcPts val="0"/>
              </a:spcBef>
              <a:spcAft>
                <a:spcPts val="900"/>
              </a:spcAft>
              <a:buClr>
                <a:srgbClr val="A2571E"/>
              </a:buClr>
              <a:buSzPct val="80000"/>
              <a:buFont typeface="Wingdings" pitchFamily="2" charset="2"/>
              <a:buChar char="§"/>
              <a:defRPr sz="1800" b="0" i="0">
                <a:solidFill>
                  <a:schemeClr val="tx1"/>
                </a:solidFill>
                <a:latin typeface="Arial" panose="020B0604020202020204"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Shape, arrow&#10;&#10;Description automatically generated">
            <a:extLst>
              <a:ext uri="{FF2B5EF4-FFF2-40B4-BE49-F238E27FC236}">
                <a16:creationId xmlns:a16="http://schemas.microsoft.com/office/drawing/2014/main" id="{2A980E3F-60CF-6841-BDDA-0031B5BC259F}"/>
              </a:ext>
            </a:extLst>
          </p:cNvPr>
          <p:cNvPicPr>
            <a:picLocks noChangeAspect="1"/>
          </p:cNvPicPr>
          <p:nvPr/>
        </p:nvPicPr>
        <p:blipFill rotWithShape="1">
          <a:blip r:embed="rId2">
            <a:extLst>
              <a:ext uri="{28A0092B-C50C-407E-A947-70E740481C1C}">
                <a14:useLocalDpi xmlns:a14="http://schemas.microsoft.com/office/drawing/2010/main" val="0"/>
              </a:ext>
            </a:extLst>
          </a:blip>
          <a:srcRect t="84851" b="5143"/>
          <a:stretch/>
        </p:blipFill>
        <p:spPr>
          <a:xfrm>
            <a:off x="2" y="6134582"/>
            <a:ext cx="12191999" cy="723418"/>
          </a:xfrm>
          <a:prstGeom prst="rect">
            <a:avLst/>
          </a:prstGeom>
        </p:spPr>
      </p:pic>
      <p:pic>
        <p:nvPicPr>
          <p:cNvPr id="7" name="Picture 3">
            <a:extLst>
              <a:ext uri="{FF2B5EF4-FFF2-40B4-BE49-F238E27FC236}">
                <a16:creationId xmlns:a16="http://schemas.microsoft.com/office/drawing/2014/main" id="{88CAFF6A-892E-0044-833B-314979AE7AB2}"/>
              </a:ext>
            </a:extLst>
          </p:cNvPr>
          <p:cNvPicPr>
            <a:picLocks noChangeAspect="1"/>
          </p:cNvPicPr>
          <p:nvPr userDrawn="1"/>
        </p:nvPicPr>
        <p:blipFill>
          <a:blip r:embed="rId3"/>
          <a:srcRect/>
          <a:stretch/>
        </p:blipFill>
        <p:spPr bwMode="auto">
          <a:xfrm>
            <a:off x="9807575" y="6285718"/>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31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Shape, arrow&#10;&#10;Description automatically generated">
            <a:extLst>
              <a:ext uri="{FF2B5EF4-FFF2-40B4-BE49-F238E27FC236}">
                <a16:creationId xmlns:a16="http://schemas.microsoft.com/office/drawing/2014/main" id="{AA90B424-866E-5E46-BA12-E042B358B410}"/>
              </a:ext>
            </a:extLst>
          </p:cNvPr>
          <p:cNvPicPr>
            <a:picLocks noChangeAspect="1"/>
          </p:cNvPicPr>
          <p:nvPr/>
        </p:nvPicPr>
        <p:blipFill rotWithShape="1">
          <a:blip r:embed="rId2">
            <a:extLst>
              <a:ext uri="{28A0092B-C50C-407E-A947-70E740481C1C}">
                <a14:useLocalDpi xmlns:a14="http://schemas.microsoft.com/office/drawing/2010/main" val="0"/>
              </a:ext>
            </a:extLst>
          </a:blip>
          <a:srcRect l="539" t="64679" r="539" b="10375"/>
          <a:stretch/>
        </p:blipFill>
        <p:spPr>
          <a:xfrm>
            <a:off x="-1" y="5034800"/>
            <a:ext cx="12192001" cy="1823200"/>
          </a:xfrm>
          <a:prstGeom prst="rect">
            <a:avLst/>
          </a:prstGeom>
        </p:spPr>
      </p:pic>
      <p:sp>
        <p:nvSpPr>
          <p:cNvPr id="7" name="Rectangle 6">
            <a:extLst>
              <a:ext uri="{FF2B5EF4-FFF2-40B4-BE49-F238E27FC236}">
                <a16:creationId xmlns:a16="http://schemas.microsoft.com/office/drawing/2014/main" id="{94E55FA2-21E2-2844-A416-82E5C50CAE51}"/>
              </a:ext>
            </a:extLst>
          </p:cNvPr>
          <p:cNvSpPr>
            <a:spLocks noChangeArrowheads="1"/>
          </p:cNvSpPr>
          <p:nvPr/>
        </p:nvSpPr>
        <p:spPr bwMode="auto">
          <a:xfrm>
            <a:off x="3024851" y="6614160"/>
            <a:ext cx="9043687" cy="184666"/>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SzPct val="100000"/>
              <a:defRPr/>
            </a:pPr>
            <a:r>
              <a:rPr lang="en-US" altLang="en-US" sz="600" b="0" i="0" dirty="0">
                <a:solidFill>
                  <a:schemeClr val="bg1"/>
                </a:solidFill>
                <a:latin typeface="Arial" panose="020B0604020202020204" pitchFamily="34" charset="0"/>
                <a:cs typeface="Arial" panose="020B0604020202020204" pitchFamily="34" charset="0"/>
              </a:rPr>
              <a:t>Important Notice: This presentation has been prepared by Varnum LLP for informational purposes only and does not constitute legal advice. Copyright © 2023, Varnum LLP. All rights reserved.</a:t>
            </a:r>
          </a:p>
        </p:txBody>
      </p:sp>
      <p:sp>
        <p:nvSpPr>
          <p:cNvPr id="2" name="Title 1"/>
          <p:cNvSpPr>
            <a:spLocks noGrp="1"/>
          </p:cNvSpPr>
          <p:nvPr>
            <p:ph type="ctrTitle"/>
          </p:nvPr>
        </p:nvSpPr>
        <p:spPr>
          <a:xfrm>
            <a:off x="0" y="538481"/>
            <a:ext cx="12192000" cy="1919327"/>
          </a:xfrm>
          <a:prstGeom prst="rect">
            <a:avLst/>
          </a:prstGeom>
        </p:spPr>
        <p:txBody>
          <a:bodyPr anchor="b">
            <a:normAutofit/>
          </a:bodyPr>
          <a:lstStyle>
            <a:lvl1pPr>
              <a:lnSpc>
                <a:spcPts val="4400"/>
              </a:lnSpc>
              <a:defRPr sz="4400" b="0" i="0">
                <a:solidFill>
                  <a:schemeClr val="tx1"/>
                </a:solidFill>
                <a:latin typeface="Georgia" panose="02040502050405020303" pitchFamily="18"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0" y="2598564"/>
            <a:ext cx="12192000" cy="2019735"/>
          </a:xfrm>
          <a:prstGeom prst="rect">
            <a:avLst/>
          </a:prstGeom>
        </p:spPr>
        <p:txBody>
          <a:bodyPr>
            <a:normAutofit/>
          </a:bodyPr>
          <a:lstStyle>
            <a:lvl1pPr marL="0" indent="0" algn="ctr">
              <a:lnSpc>
                <a:spcPts val="3400"/>
              </a:lnSpc>
              <a:spcBef>
                <a:spcPts val="0"/>
              </a:spcBef>
              <a:spcAft>
                <a:spcPts val="600"/>
              </a:spcAft>
              <a:buNone/>
              <a:defRPr sz="3200" b="0">
                <a:solidFill>
                  <a:schemeClr val="accent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3">
            <a:extLst>
              <a:ext uri="{FF2B5EF4-FFF2-40B4-BE49-F238E27FC236}">
                <a16:creationId xmlns:a16="http://schemas.microsoft.com/office/drawing/2014/main" id="{699FE146-A148-4141-93C2-17E321CEAD3C}"/>
              </a:ext>
            </a:extLst>
          </p:cNvPr>
          <p:cNvPicPr>
            <a:picLocks noChangeAspect="1"/>
          </p:cNvPicPr>
          <p:nvPr/>
        </p:nvPicPr>
        <p:blipFill>
          <a:blip r:embed="rId3"/>
          <a:srcRect/>
          <a:stretch/>
        </p:blipFill>
        <p:spPr bwMode="auto">
          <a:xfrm>
            <a:off x="5018088" y="5683590"/>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riangle 3">
            <a:extLst>
              <a:ext uri="{FF2B5EF4-FFF2-40B4-BE49-F238E27FC236}">
                <a16:creationId xmlns:a16="http://schemas.microsoft.com/office/drawing/2014/main" id="{04FBBC8E-263E-BF44-9B59-DBFDADA5587C}"/>
              </a:ext>
            </a:extLst>
          </p:cNvPr>
          <p:cNvSpPr/>
          <p:nvPr/>
        </p:nvSpPr>
        <p:spPr>
          <a:xfrm rot="2700000">
            <a:off x="10583329" y="-203953"/>
            <a:ext cx="2400797" cy="1203355"/>
          </a:xfrm>
          <a:prstGeom prst="triangle">
            <a:avLst/>
          </a:prstGeom>
          <a:solidFill>
            <a:srgbClr val="A15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0910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4802"/>
            <a:ext cx="11591235" cy="1076279"/>
          </a:xfrm>
          <a:prstGeom prst="rect">
            <a:avLst/>
          </a:prstGeom>
        </p:spPr>
        <p:txBody>
          <a:bodyPr anchor="b"/>
          <a:lstStyle>
            <a:lvl1pPr algn="l">
              <a:lnSpc>
                <a:spcPts val="3600"/>
              </a:lnSpc>
              <a:defRPr sz="4000" b="0" i="0" baseline="0">
                <a:solidFill>
                  <a:schemeClr val="tx1"/>
                </a:solidFill>
                <a:latin typeface="Georgia" panose="02040502050405020303"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35722" y="1333932"/>
            <a:ext cx="11573565" cy="4622025"/>
          </a:xfrm>
          <a:prstGeom prst="rect">
            <a:avLst/>
          </a:prstGeom>
        </p:spPr>
        <p:txBody>
          <a:bodyPr/>
          <a:lstStyle>
            <a:lvl1pPr marL="225425" indent="-225425">
              <a:lnSpc>
                <a:spcPts val="3400"/>
              </a:lnSpc>
              <a:spcBef>
                <a:spcPts val="0"/>
              </a:spcBef>
              <a:spcAft>
                <a:spcPts val="1200"/>
              </a:spcAft>
              <a:buClr>
                <a:srgbClr val="A2571E"/>
              </a:buClr>
              <a:buSzPct val="80000"/>
              <a:buFont typeface="Wingdings" pitchFamily="2" charset="2"/>
              <a:buChar char="§"/>
              <a:defRPr sz="2800" b="0" i="0">
                <a:solidFill>
                  <a:schemeClr val="tx1"/>
                </a:solidFill>
                <a:latin typeface="Arial" panose="020B0604020202020204" pitchFamily="34" charset="0"/>
                <a:cs typeface="Arial" pitchFamily="34" charset="0"/>
              </a:defRPr>
            </a:lvl1pPr>
            <a:lvl2pPr marL="463550" indent="-234950">
              <a:lnSpc>
                <a:spcPts val="2600"/>
              </a:lnSpc>
              <a:spcBef>
                <a:spcPts val="0"/>
              </a:spcBef>
              <a:spcAft>
                <a:spcPts val="1200"/>
              </a:spcAft>
              <a:buClr>
                <a:srgbClr val="A2571E"/>
              </a:buClr>
              <a:buSzPct val="80000"/>
              <a:buFont typeface="Arial" panose="020B0604020202020204" pitchFamily="34" charset="0"/>
              <a:buChar char="‒"/>
              <a:tabLst/>
              <a:defRPr sz="2400" b="0" i="0">
                <a:solidFill>
                  <a:schemeClr val="tx1"/>
                </a:solidFill>
                <a:latin typeface="Arial" panose="020B0604020202020204" pitchFamily="34" charset="0"/>
                <a:cs typeface="Arial" pitchFamily="34" charset="0"/>
              </a:defRPr>
            </a:lvl2pPr>
            <a:lvl3pPr marL="688975" indent="-225425">
              <a:lnSpc>
                <a:spcPts val="2400"/>
              </a:lnSpc>
              <a:spcBef>
                <a:spcPts val="0"/>
              </a:spcBef>
              <a:spcAft>
                <a:spcPts val="900"/>
              </a:spcAft>
              <a:buClr>
                <a:srgbClr val="A2571E"/>
              </a:buClr>
              <a:buSzPct val="80000"/>
              <a:buFont typeface="Wingdings" pitchFamily="2" charset="2"/>
              <a:buChar char="§"/>
              <a:defRPr sz="2200" b="0" i="0">
                <a:solidFill>
                  <a:schemeClr val="tx1"/>
                </a:solidFill>
                <a:latin typeface="Arial" panose="020B0604020202020204" pitchFamily="34" charset="0"/>
                <a:cs typeface="Arial" pitchFamily="34" charset="0"/>
              </a:defRPr>
            </a:lvl3pPr>
            <a:lvl4pPr marL="914400" indent="-225425">
              <a:lnSpc>
                <a:spcPts val="2200"/>
              </a:lnSpc>
              <a:spcBef>
                <a:spcPts val="0"/>
              </a:spcBef>
              <a:spcAft>
                <a:spcPts val="900"/>
              </a:spcAft>
              <a:buClr>
                <a:srgbClr val="A2571E"/>
              </a:buClr>
              <a:buSzPct val="80000"/>
              <a:buFont typeface="Arial" panose="020B0604020202020204" pitchFamily="34" charset="0"/>
              <a:buChar char="‒"/>
              <a:defRPr sz="2000" b="0" i="0">
                <a:solidFill>
                  <a:schemeClr val="tx1"/>
                </a:solidFill>
                <a:latin typeface="Arial" panose="020B0604020202020204" pitchFamily="34" charset="0"/>
                <a:cs typeface="Arial" pitchFamily="34" charset="0"/>
              </a:defRPr>
            </a:lvl4pPr>
            <a:lvl5pPr marL="1139825" indent="-225425">
              <a:lnSpc>
                <a:spcPts val="2000"/>
              </a:lnSpc>
              <a:spcBef>
                <a:spcPts val="0"/>
              </a:spcBef>
              <a:spcAft>
                <a:spcPts val="900"/>
              </a:spcAft>
              <a:buClr>
                <a:srgbClr val="A2571E"/>
              </a:buClr>
              <a:buSzPct val="80000"/>
              <a:buFont typeface="Wingdings" pitchFamily="2" charset="2"/>
              <a:buChar char="§"/>
              <a:defRPr sz="1800" b="0" i="0">
                <a:solidFill>
                  <a:schemeClr val="tx1"/>
                </a:solidFill>
                <a:latin typeface="Arial" panose="020B0604020202020204"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Shape, arrow&#10;&#10;Description automatically generated">
            <a:extLst>
              <a:ext uri="{FF2B5EF4-FFF2-40B4-BE49-F238E27FC236}">
                <a16:creationId xmlns:a16="http://schemas.microsoft.com/office/drawing/2014/main" id="{2A980E3F-60CF-6841-BDDA-0031B5BC259F}"/>
              </a:ext>
            </a:extLst>
          </p:cNvPr>
          <p:cNvPicPr>
            <a:picLocks noChangeAspect="1"/>
          </p:cNvPicPr>
          <p:nvPr/>
        </p:nvPicPr>
        <p:blipFill rotWithShape="1">
          <a:blip r:embed="rId2">
            <a:extLst>
              <a:ext uri="{28A0092B-C50C-407E-A947-70E740481C1C}">
                <a14:useLocalDpi xmlns:a14="http://schemas.microsoft.com/office/drawing/2010/main" val="0"/>
              </a:ext>
            </a:extLst>
          </a:blip>
          <a:srcRect t="84851" b="5143"/>
          <a:stretch/>
        </p:blipFill>
        <p:spPr>
          <a:xfrm>
            <a:off x="2" y="6134582"/>
            <a:ext cx="12191999" cy="723418"/>
          </a:xfrm>
          <a:prstGeom prst="rect">
            <a:avLst/>
          </a:prstGeom>
        </p:spPr>
      </p:pic>
      <p:pic>
        <p:nvPicPr>
          <p:cNvPr id="7" name="Picture 3">
            <a:extLst>
              <a:ext uri="{FF2B5EF4-FFF2-40B4-BE49-F238E27FC236}">
                <a16:creationId xmlns:a16="http://schemas.microsoft.com/office/drawing/2014/main" id="{88CAFF6A-892E-0044-833B-314979AE7AB2}"/>
              </a:ext>
            </a:extLst>
          </p:cNvPr>
          <p:cNvPicPr>
            <a:picLocks noChangeAspect="1"/>
          </p:cNvPicPr>
          <p:nvPr/>
        </p:nvPicPr>
        <p:blipFill>
          <a:blip r:embed="rId3"/>
          <a:srcRect/>
          <a:stretch/>
        </p:blipFill>
        <p:spPr bwMode="auto">
          <a:xfrm>
            <a:off x="9807575" y="6285718"/>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3B0F5E7-E13F-9B1E-633A-7A4FF25758DA}"/>
              </a:ext>
            </a:extLst>
          </p:cNvPr>
          <p:cNvPicPr>
            <a:picLocks noChangeAspect="1"/>
          </p:cNvPicPr>
          <p:nvPr userDrawn="1"/>
        </p:nvPicPr>
        <p:blipFill>
          <a:blip r:embed="rId3"/>
          <a:srcRect/>
          <a:stretch/>
        </p:blipFill>
        <p:spPr bwMode="auto">
          <a:xfrm>
            <a:off x="9807575" y="6285718"/>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98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723" y="1105688"/>
            <a:ext cx="5512904" cy="4982596"/>
          </a:xfrm>
          <a:prstGeom prst="rect">
            <a:avLst/>
          </a:prstGeom>
        </p:spPr>
        <p:txBody>
          <a:bodyPr/>
          <a:lstStyle>
            <a:lvl1pPr marL="225425" indent="-225425">
              <a:lnSpc>
                <a:spcPts val="2200"/>
              </a:lnSpc>
              <a:spcBef>
                <a:spcPts val="0"/>
              </a:spcBef>
              <a:spcAft>
                <a:spcPts val="900"/>
              </a:spcAft>
              <a:buClr>
                <a:srgbClr val="A2571E"/>
              </a:buClr>
              <a:buSzPct val="80000"/>
              <a:buFont typeface="Wingdings" pitchFamily="2" charset="2"/>
              <a:buChar char="§"/>
              <a:defRPr sz="2400" b="0" i="0">
                <a:solidFill>
                  <a:schemeClr val="tx1"/>
                </a:solidFill>
                <a:latin typeface="Arial" panose="020B0604020202020204" pitchFamily="34" charset="0"/>
                <a:cs typeface="Arial" pitchFamily="34" charset="0"/>
              </a:defRPr>
            </a:lvl1pPr>
            <a:lvl2pPr marL="466725" indent="-241300">
              <a:lnSpc>
                <a:spcPts val="2000"/>
              </a:lnSpc>
              <a:spcBef>
                <a:spcPts val="0"/>
              </a:spcBef>
              <a:spcAft>
                <a:spcPts val="900"/>
              </a:spcAft>
              <a:buClr>
                <a:srgbClr val="A2571E"/>
              </a:buClr>
              <a:buSzPct val="80000"/>
              <a:buFont typeface="Arial" panose="020B0604020202020204" pitchFamily="34" charset="0"/>
              <a:buChar char="‒"/>
              <a:tabLst/>
              <a:defRPr sz="2200" b="0" i="0">
                <a:solidFill>
                  <a:schemeClr val="tx1"/>
                </a:solidFill>
                <a:latin typeface="Arial" panose="020B0604020202020204" pitchFamily="34" charset="0"/>
                <a:cs typeface="Arial" pitchFamily="34" charset="0"/>
              </a:defRPr>
            </a:lvl2pPr>
            <a:lvl3pPr marL="622300" indent="-158750">
              <a:lnSpc>
                <a:spcPts val="1800"/>
              </a:lnSpc>
              <a:spcBef>
                <a:spcPts val="0"/>
              </a:spcBef>
              <a:spcAft>
                <a:spcPts val="900"/>
              </a:spcAft>
              <a:buClr>
                <a:srgbClr val="A2571E"/>
              </a:buClr>
              <a:buSzPct val="80000"/>
              <a:buFont typeface="Wingdings" pitchFamily="2" charset="2"/>
              <a:buChar char="§"/>
              <a:defRPr sz="2000" b="0" i="0">
                <a:solidFill>
                  <a:schemeClr val="tx1"/>
                </a:solidFill>
                <a:latin typeface="Arial" panose="020B0604020202020204" pitchFamily="34" charset="0"/>
                <a:cs typeface="Arial" pitchFamily="34" charset="0"/>
              </a:defRPr>
            </a:lvl3pPr>
            <a:lvl4pPr marL="795338" indent="-173038">
              <a:lnSpc>
                <a:spcPts val="1600"/>
              </a:lnSpc>
              <a:spcBef>
                <a:spcPts val="0"/>
              </a:spcBef>
              <a:spcAft>
                <a:spcPts val="600"/>
              </a:spcAft>
              <a:buClr>
                <a:srgbClr val="A2571E"/>
              </a:buClr>
              <a:buSzPct val="80000"/>
              <a:buFont typeface="Arial" panose="020B0604020202020204" pitchFamily="34" charset="0"/>
              <a:buChar char="‒"/>
              <a:defRPr sz="1800" b="0" i="0">
                <a:solidFill>
                  <a:schemeClr val="tx1"/>
                </a:solidFill>
                <a:latin typeface="Arial" panose="020B0604020202020204" pitchFamily="34" charset="0"/>
                <a:cs typeface="Arial" pitchFamily="34" charset="0"/>
              </a:defRPr>
            </a:lvl4pPr>
            <a:lvl5pPr marL="966788" indent="-171450">
              <a:lnSpc>
                <a:spcPts val="1600"/>
              </a:lnSpc>
              <a:spcAft>
                <a:spcPts val="600"/>
              </a:spcAft>
              <a:buClr>
                <a:srgbClr val="A2571E"/>
              </a:buClr>
              <a:buSzPct val="80000"/>
              <a:buFont typeface="Wingdings" pitchFamily="2" charset="2"/>
              <a:buChar char="§"/>
              <a:defRPr sz="1800" b="0" i="0">
                <a:solidFill>
                  <a:schemeClr val="tx1"/>
                </a:solidFill>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04800" y="1"/>
            <a:ext cx="11591235" cy="1076279"/>
          </a:xfrm>
          <a:prstGeom prst="rect">
            <a:avLst/>
          </a:prstGeom>
        </p:spPr>
        <p:txBody>
          <a:bodyPr anchor="b"/>
          <a:lstStyle>
            <a:lvl1pPr algn="l">
              <a:lnSpc>
                <a:spcPts val="3600"/>
              </a:lnSpc>
              <a:defRPr sz="4000" b="0" i="0" baseline="0">
                <a:solidFill>
                  <a:schemeClr val="tx1"/>
                </a:solidFill>
                <a:latin typeface="Georgia" panose="02040502050405020303" pitchFamily="18" charset="0"/>
                <a:cs typeface="Arial" pitchFamily="34" charset="0"/>
              </a:defRPr>
            </a:lvl1pPr>
          </a:lstStyle>
          <a:p>
            <a:r>
              <a:rPr lang="en-US"/>
              <a:t>Click to edit Master title style</a:t>
            </a:r>
            <a:endParaRPr lang="en-US" dirty="0"/>
          </a:p>
        </p:txBody>
      </p:sp>
      <p:sp>
        <p:nvSpPr>
          <p:cNvPr id="7" name="Content Placeholder 2"/>
          <p:cNvSpPr>
            <a:spLocks noGrp="1"/>
          </p:cNvSpPr>
          <p:nvPr>
            <p:ph sz="half" idx="10"/>
          </p:nvPr>
        </p:nvSpPr>
        <p:spPr>
          <a:xfrm>
            <a:off x="6084123" y="1105688"/>
            <a:ext cx="5845516" cy="4982596"/>
          </a:xfrm>
          <a:prstGeom prst="rect">
            <a:avLst/>
          </a:prstGeom>
        </p:spPr>
        <p:txBody>
          <a:bodyPr/>
          <a:lstStyle>
            <a:lvl1pPr marL="225425" indent="-225425">
              <a:lnSpc>
                <a:spcPts val="2200"/>
              </a:lnSpc>
              <a:spcBef>
                <a:spcPts val="0"/>
              </a:spcBef>
              <a:spcAft>
                <a:spcPts val="900"/>
              </a:spcAft>
              <a:buClr>
                <a:srgbClr val="A85500"/>
              </a:buClr>
              <a:buSzPct val="80000"/>
              <a:buFont typeface="Wingdings" pitchFamily="2" charset="2"/>
              <a:buChar char="§"/>
              <a:defRPr sz="2400" b="0" i="0">
                <a:solidFill>
                  <a:schemeClr val="tx1"/>
                </a:solidFill>
                <a:latin typeface="Arial" panose="020B0604020202020204" pitchFamily="34" charset="0"/>
                <a:cs typeface="Arial" pitchFamily="34" charset="0"/>
              </a:defRPr>
            </a:lvl1pPr>
            <a:lvl2pPr marL="466725" indent="-241300">
              <a:lnSpc>
                <a:spcPts val="2000"/>
              </a:lnSpc>
              <a:spcBef>
                <a:spcPts val="0"/>
              </a:spcBef>
              <a:spcAft>
                <a:spcPts val="900"/>
              </a:spcAft>
              <a:buClr>
                <a:srgbClr val="A85500"/>
              </a:buClr>
              <a:buSzPct val="80000"/>
              <a:buFont typeface="Arial" panose="020B0604020202020204" pitchFamily="34" charset="0"/>
              <a:buChar char="‒"/>
              <a:tabLst/>
              <a:defRPr sz="2200" b="0" i="0">
                <a:solidFill>
                  <a:schemeClr val="tx1"/>
                </a:solidFill>
                <a:latin typeface="Arial" panose="020B0604020202020204" pitchFamily="34" charset="0"/>
                <a:cs typeface="Arial" pitchFamily="34" charset="0"/>
              </a:defRPr>
            </a:lvl2pPr>
            <a:lvl3pPr marL="622300" indent="-158750">
              <a:lnSpc>
                <a:spcPts val="1800"/>
              </a:lnSpc>
              <a:spcBef>
                <a:spcPts val="0"/>
              </a:spcBef>
              <a:spcAft>
                <a:spcPts val="900"/>
              </a:spcAft>
              <a:buClr>
                <a:srgbClr val="A85500"/>
              </a:buClr>
              <a:buSzPct val="80000"/>
              <a:buFont typeface="Wingdings" pitchFamily="2" charset="2"/>
              <a:buChar char="§"/>
              <a:defRPr sz="2000" b="0" i="0">
                <a:solidFill>
                  <a:schemeClr val="tx1"/>
                </a:solidFill>
                <a:latin typeface="Arial" panose="020B0604020202020204" pitchFamily="34" charset="0"/>
                <a:cs typeface="Arial" pitchFamily="34" charset="0"/>
              </a:defRPr>
            </a:lvl3pPr>
            <a:lvl4pPr marL="795338" indent="-173038">
              <a:lnSpc>
                <a:spcPts val="1600"/>
              </a:lnSpc>
              <a:spcBef>
                <a:spcPts val="0"/>
              </a:spcBef>
              <a:spcAft>
                <a:spcPts val="600"/>
              </a:spcAft>
              <a:buClr>
                <a:srgbClr val="A85500"/>
              </a:buClr>
              <a:buSzPct val="80000"/>
              <a:buFont typeface="Arial" panose="020B0604020202020204" pitchFamily="34" charset="0"/>
              <a:buChar char="‒"/>
              <a:defRPr sz="1800" b="0" i="0">
                <a:solidFill>
                  <a:schemeClr val="tx1"/>
                </a:solidFill>
                <a:latin typeface="Arial" panose="020B0604020202020204" pitchFamily="34" charset="0"/>
                <a:cs typeface="Arial" pitchFamily="34" charset="0"/>
              </a:defRPr>
            </a:lvl4pPr>
            <a:lvl5pPr marL="966788" indent="-171450">
              <a:lnSpc>
                <a:spcPts val="1600"/>
              </a:lnSpc>
              <a:spcAft>
                <a:spcPts val="600"/>
              </a:spcAft>
              <a:buClr>
                <a:srgbClr val="A85500"/>
              </a:buClr>
              <a:buSzPct val="80000"/>
              <a:buFont typeface="Wingdings" pitchFamily="2" charset="2"/>
              <a:buChar char="§"/>
              <a:defRPr sz="1800" b="0" i="0">
                <a:solidFill>
                  <a:schemeClr val="tx1"/>
                </a:solidFill>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Shape, arrow&#10;&#10;Description automatically generated">
            <a:extLst>
              <a:ext uri="{FF2B5EF4-FFF2-40B4-BE49-F238E27FC236}">
                <a16:creationId xmlns:a16="http://schemas.microsoft.com/office/drawing/2014/main" id="{DE26A2FC-BF8C-414D-8B84-32A4A6906880}"/>
              </a:ext>
            </a:extLst>
          </p:cNvPr>
          <p:cNvPicPr>
            <a:picLocks noChangeAspect="1"/>
          </p:cNvPicPr>
          <p:nvPr/>
        </p:nvPicPr>
        <p:blipFill rotWithShape="1">
          <a:blip r:embed="rId2">
            <a:extLst>
              <a:ext uri="{28A0092B-C50C-407E-A947-70E740481C1C}">
                <a14:useLocalDpi xmlns:a14="http://schemas.microsoft.com/office/drawing/2010/main" val="0"/>
              </a:ext>
            </a:extLst>
          </a:blip>
          <a:srcRect t="84851" b="5143"/>
          <a:stretch/>
        </p:blipFill>
        <p:spPr>
          <a:xfrm>
            <a:off x="2" y="6134582"/>
            <a:ext cx="12191999" cy="723418"/>
          </a:xfrm>
          <a:prstGeom prst="rect">
            <a:avLst/>
          </a:prstGeom>
        </p:spPr>
      </p:pic>
      <p:pic>
        <p:nvPicPr>
          <p:cNvPr id="9" name="Picture 3">
            <a:extLst>
              <a:ext uri="{FF2B5EF4-FFF2-40B4-BE49-F238E27FC236}">
                <a16:creationId xmlns:a16="http://schemas.microsoft.com/office/drawing/2014/main" id="{97FF2F0C-7A4B-4D44-9A44-88F5735FC851}"/>
              </a:ext>
            </a:extLst>
          </p:cNvPr>
          <p:cNvPicPr>
            <a:picLocks noChangeAspect="1"/>
          </p:cNvPicPr>
          <p:nvPr/>
        </p:nvPicPr>
        <p:blipFill>
          <a:blip r:embed="rId3"/>
          <a:srcRect/>
          <a:stretch/>
        </p:blipFill>
        <p:spPr bwMode="auto">
          <a:xfrm>
            <a:off x="9807575" y="6285718"/>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619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304800" y="1"/>
            <a:ext cx="11591235" cy="1076279"/>
          </a:xfrm>
          <a:prstGeom prst="rect">
            <a:avLst/>
          </a:prstGeom>
        </p:spPr>
        <p:txBody>
          <a:bodyPr anchor="b"/>
          <a:lstStyle>
            <a:lvl1pPr algn="l">
              <a:lnSpc>
                <a:spcPts val="3600"/>
              </a:lnSpc>
              <a:defRPr sz="4000" b="0" i="0" baseline="0">
                <a:solidFill>
                  <a:schemeClr val="tx1"/>
                </a:solidFill>
                <a:latin typeface="Georgia" panose="02040502050405020303" pitchFamily="18" charset="0"/>
                <a:cs typeface="Arial" pitchFamily="34" charset="0"/>
              </a:defRPr>
            </a:lvl1pPr>
          </a:lstStyle>
          <a:p>
            <a:r>
              <a:rPr lang="en-US"/>
              <a:t>Click to edit Master title style</a:t>
            </a:r>
            <a:endParaRPr lang="en-US" dirty="0"/>
          </a:p>
        </p:txBody>
      </p:sp>
      <p:pic>
        <p:nvPicPr>
          <p:cNvPr id="9" name="Picture 8" descr="Shape, arrow&#10;&#10;Description automatically generated">
            <a:extLst>
              <a:ext uri="{FF2B5EF4-FFF2-40B4-BE49-F238E27FC236}">
                <a16:creationId xmlns:a16="http://schemas.microsoft.com/office/drawing/2014/main" id="{7A67C25A-29F2-1C4E-9459-F9F8F10ED1B1}"/>
              </a:ext>
            </a:extLst>
          </p:cNvPr>
          <p:cNvPicPr>
            <a:picLocks noChangeAspect="1"/>
          </p:cNvPicPr>
          <p:nvPr/>
        </p:nvPicPr>
        <p:blipFill rotWithShape="1">
          <a:blip r:embed="rId2">
            <a:extLst>
              <a:ext uri="{28A0092B-C50C-407E-A947-70E740481C1C}">
                <a14:useLocalDpi xmlns:a14="http://schemas.microsoft.com/office/drawing/2010/main" val="0"/>
              </a:ext>
            </a:extLst>
          </a:blip>
          <a:srcRect t="84851" b="5143"/>
          <a:stretch/>
        </p:blipFill>
        <p:spPr>
          <a:xfrm>
            <a:off x="2" y="6134582"/>
            <a:ext cx="12191999" cy="723418"/>
          </a:xfrm>
          <a:prstGeom prst="rect">
            <a:avLst/>
          </a:prstGeom>
        </p:spPr>
      </p:pic>
      <p:pic>
        <p:nvPicPr>
          <p:cNvPr id="7" name="Picture 3">
            <a:extLst>
              <a:ext uri="{FF2B5EF4-FFF2-40B4-BE49-F238E27FC236}">
                <a16:creationId xmlns:a16="http://schemas.microsoft.com/office/drawing/2014/main" id="{4F1CA29F-48B0-944E-BCEE-320FF9D75ADE}"/>
              </a:ext>
            </a:extLst>
          </p:cNvPr>
          <p:cNvPicPr>
            <a:picLocks noChangeAspect="1"/>
          </p:cNvPicPr>
          <p:nvPr/>
        </p:nvPicPr>
        <p:blipFill>
          <a:blip r:embed="rId3"/>
          <a:srcRect/>
          <a:stretch/>
        </p:blipFill>
        <p:spPr bwMode="auto">
          <a:xfrm>
            <a:off x="9807575" y="6285718"/>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359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C04CCC8D-AE96-E846-8193-2E4EA11C3A2B}"/>
              </a:ext>
            </a:extLst>
          </p:cNvPr>
          <p:cNvPicPr>
            <a:picLocks noChangeAspect="1"/>
          </p:cNvPicPr>
          <p:nvPr/>
        </p:nvPicPr>
        <p:blipFill rotWithShape="1">
          <a:blip r:embed="rId2">
            <a:extLst>
              <a:ext uri="{28A0092B-C50C-407E-A947-70E740481C1C}">
                <a14:useLocalDpi xmlns:a14="http://schemas.microsoft.com/office/drawing/2010/main" val="0"/>
              </a:ext>
            </a:extLst>
          </a:blip>
          <a:srcRect t="84851" b="5143"/>
          <a:stretch/>
        </p:blipFill>
        <p:spPr>
          <a:xfrm>
            <a:off x="2" y="6134582"/>
            <a:ext cx="12191999" cy="723418"/>
          </a:xfrm>
          <a:prstGeom prst="rect">
            <a:avLst/>
          </a:prstGeom>
        </p:spPr>
      </p:pic>
      <p:pic>
        <p:nvPicPr>
          <p:cNvPr id="5" name="Picture 3">
            <a:extLst>
              <a:ext uri="{FF2B5EF4-FFF2-40B4-BE49-F238E27FC236}">
                <a16:creationId xmlns:a16="http://schemas.microsoft.com/office/drawing/2014/main" id="{1620281E-F98B-EF40-B203-AA3CAB372A78}"/>
              </a:ext>
            </a:extLst>
          </p:cNvPr>
          <p:cNvPicPr>
            <a:picLocks noChangeAspect="1"/>
          </p:cNvPicPr>
          <p:nvPr/>
        </p:nvPicPr>
        <p:blipFill>
          <a:blip r:embed="rId3"/>
          <a:srcRect/>
          <a:stretch/>
        </p:blipFill>
        <p:spPr bwMode="auto">
          <a:xfrm>
            <a:off x="9807575" y="6285718"/>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387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7718"/>
            <a:ext cx="10972800" cy="1845765"/>
          </a:xfrm>
          <a:prstGeom prst="rect">
            <a:avLst/>
          </a:prstGeom>
        </p:spPr>
        <p:txBody>
          <a:bodyPr vert="horz"/>
          <a:lstStyle>
            <a:lvl1pPr>
              <a:lnSpc>
                <a:spcPts val="3400"/>
              </a:lnSpc>
              <a:defRPr sz="3600" b="0" i="0">
                <a:solidFill>
                  <a:schemeClr val="tx1"/>
                </a:solidFill>
                <a:latin typeface="Georgia" panose="02040502050405020303" pitchFamily="18" charset="0"/>
              </a:defRPr>
            </a:lvl1pPr>
          </a:lstStyle>
          <a:p>
            <a:r>
              <a:rPr lang="en-US"/>
              <a:t>Click to edit Master title style</a:t>
            </a:r>
            <a:endParaRPr lang="en-US" dirty="0"/>
          </a:p>
        </p:txBody>
      </p:sp>
      <p:pic>
        <p:nvPicPr>
          <p:cNvPr id="5" name="Picture 4" descr="Shape, arrow&#10;&#10;Description automatically generated">
            <a:extLst>
              <a:ext uri="{FF2B5EF4-FFF2-40B4-BE49-F238E27FC236}">
                <a16:creationId xmlns:a16="http://schemas.microsoft.com/office/drawing/2014/main" id="{1B55F040-CCBE-5D41-8658-FC1D3557A5CB}"/>
              </a:ext>
            </a:extLst>
          </p:cNvPr>
          <p:cNvPicPr>
            <a:picLocks noChangeAspect="1"/>
          </p:cNvPicPr>
          <p:nvPr/>
        </p:nvPicPr>
        <p:blipFill rotWithShape="1">
          <a:blip r:embed="rId2">
            <a:extLst>
              <a:ext uri="{28A0092B-C50C-407E-A947-70E740481C1C}">
                <a14:useLocalDpi xmlns:a14="http://schemas.microsoft.com/office/drawing/2010/main" val="0"/>
              </a:ext>
            </a:extLst>
          </a:blip>
          <a:srcRect t="84851" b="5143"/>
          <a:stretch/>
        </p:blipFill>
        <p:spPr>
          <a:xfrm>
            <a:off x="2" y="6134582"/>
            <a:ext cx="12191999" cy="723418"/>
          </a:xfrm>
          <a:prstGeom prst="rect">
            <a:avLst/>
          </a:prstGeom>
        </p:spPr>
      </p:pic>
      <p:pic>
        <p:nvPicPr>
          <p:cNvPr id="8" name="Picture 3">
            <a:extLst>
              <a:ext uri="{FF2B5EF4-FFF2-40B4-BE49-F238E27FC236}">
                <a16:creationId xmlns:a16="http://schemas.microsoft.com/office/drawing/2014/main" id="{EC49F26F-3179-B647-B76A-04285AF79981}"/>
              </a:ext>
            </a:extLst>
          </p:cNvPr>
          <p:cNvPicPr>
            <a:picLocks noChangeAspect="1"/>
          </p:cNvPicPr>
          <p:nvPr/>
        </p:nvPicPr>
        <p:blipFill>
          <a:blip r:embed="rId3"/>
          <a:srcRect/>
          <a:stretch/>
        </p:blipFill>
        <p:spPr bwMode="auto">
          <a:xfrm>
            <a:off x="9807575" y="6285718"/>
            <a:ext cx="2155825" cy="4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51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CBB2-628B-8606-8076-0A700C343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7A06B4-1B7D-A201-19C6-A4A4C3C34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9D541C-2600-48C7-F5C9-10750B7CDBC7}"/>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9BBFD8C8-AD41-874D-7A2E-235E73E5B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1DEF7-795C-9AA5-A5A3-B39CBF0CE3D0}"/>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7330927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4BDA-2CBD-CB1B-095D-83EA8E358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B4598A-8FFD-5DD3-4548-FB17881E30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292CC-C0BC-4CDA-F981-14B98655FAC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ACFFB55F-2DD9-B03D-3290-37C579327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9C736-6234-6712-F113-5B30B9E3A544}"/>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911760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481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00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380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882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873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0408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483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7629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6/28/2023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879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C1E0-DAE2-B133-007A-89CB9C6F6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01D9C-68D4-806B-8B58-FD80E31F7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331C1-B9A0-B6BE-FB37-780D1CA19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EEA71-D6A2-65CE-CD5C-60ED9B68824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6" name="Footer Placeholder 5">
            <a:extLst>
              <a:ext uri="{FF2B5EF4-FFF2-40B4-BE49-F238E27FC236}">
                <a16:creationId xmlns:a16="http://schemas.microsoft.com/office/drawing/2014/main" id="{6C332656-3A70-EDA4-2656-CF0A95006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230AE-7CB0-D666-25AE-BE6AA3EA2879}"/>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3547859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355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9075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013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3989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00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396E-F7B2-C242-7012-8CD8364290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8971F-EA9C-DD6A-FEBA-2A30F0DD1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42184-83B7-8DD5-16A7-5C24C441C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CFEE6-E0B1-8AAF-A8C0-99EA4C6FB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72B25-11C3-5C78-F8F6-514C540F6D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C6365A-AB40-6914-A44F-D4C4D49E9ACC}"/>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8" name="Footer Placeholder 7">
            <a:extLst>
              <a:ext uri="{FF2B5EF4-FFF2-40B4-BE49-F238E27FC236}">
                <a16:creationId xmlns:a16="http://schemas.microsoft.com/office/drawing/2014/main" id="{D15F8F39-38CE-430B-BD64-F26811F16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312A5-00B8-5DAA-071B-A471764DCC1D}"/>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32047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0AB2-B988-83FE-F8E1-D28A0D82A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C3C28D-C101-D8C3-83AF-48317345F440}"/>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4" name="Footer Placeholder 3">
            <a:extLst>
              <a:ext uri="{FF2B5EF4-FFF2-40B4-BE49-F238E27FC236}">
                <a16:creationId xmlns:a16="http://schemas.microsoft.com/office/drawing/2014/main" id="{268A0F6B-8D3D-D871-B0E4-24A8AF29B3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FBE78D-56EF-AEA7-6FC0-206C16752847}"/>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296336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DFD5F-23F5-41AD-0C56-2C0B73A444D8}"/>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3" name="Footer Placeholder 2">
            <a:extLst>
              <a:ext uri="{FF2B5EF4-FFF2-40B4-BE49-F238E27FC236}">
                <a16:creationId xmlns:a16="http://schemas.microsoft.com/office/drawing/2014/main" id="{CDF7B7D7-CC0E-B21B-F5D0-49B5689DE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46108-F6C7-5A38-220E-AA778CDAA8DC}"/>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380161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ECDF-D676-4179-1309-352E7C65E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52397C-813D-8FEA-1913-23EF160F6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833CA-A294-D64C-FF8D-4EB68008E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15C9A-A6C8-3A22-AD3A-41536B8C5C93}"/>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6" name="Footer Placeholder 5">
            <a:extLst>
              <a:ext uri="{FF2B5EF4-FFF2-40B4-BE49-F238E27FC236}">
                <a16:creationId xmlns:a16="http://schemas.microsoft.com/office/drawing/2014/main" id="{3FB5F8F9-2E1C-D12A-6E31-BF71F673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3229D-CABA-CF3B-20CE-6E8625CD0F5A}"/>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330249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F7EC2-84FF-E117-491E-1E44DC754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EE377-97A9-4FE8-2AAB-CFF5903FF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C730A-06C9-3AD9-53EA-6DE7CD5B9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CF056-4F75-F205-4EB0-35CADA23CFAC}"/>
              </a:ext>
            </a:extLst>
          </p:cNvPr>
          <p:cNvSpPr>
            <a:spLocks noGrp="1"/>
          </p:cNvSpPr>
          <p:nvPr>
            <p:ph type="dt" sz="half" idx="10"/>
          </p:nvPr>
        </p:nvSpPr>
        <p:spPr/>
        <p:txBody>
          <a:bodyPr/>
          <a:lstStyle/>
          <a:p>
            <a:fld id="{9EC6533A-22BF-4C1C-B197-FFBE497C0CCB}" type="datetimeFigureOut">
              <a:rPr lang="en-US" smtClean="0"/>
              <a:t>6/28/2023</a:t>
            </a:fld>
            <a:endParaRPr lang="en-US"/>
          </a:p>
        </p:txBody>
      </p:sp>
      <p:sp>
        <p:nvSpPr>
          <p:cNvPr id="6" name="Footer Placeholder 5">
            <a:extLst>
              <a:ext uri="{FF2B5EF4-FFF2-40B4-BE49-F238E27FC236}">
                <a16:creationId xmlns:a16="http://schemas.microsoft.com/office/drawing/2014/main" id="{92E50745-120D-D9F5-DEA4-64FFA3E17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2C720-291A-0A45-0768-1FEDFD8E1F63}"/>
              </a:ext>
            </a:extLst>
          </p:cNvPr>
          <p:cNvSpPr>
            <a:spLocks noGrp="1"/>
          </p:cNvSpPr>
          <p:nvPr>
            <p:ph type="sldNum" sz="quarter" idx="12"/>
          </p:nvPr>
        </p:nvSpPr>
        <p:spPr/>
        <p:txBody>
          <a:bodyPr/>
          <a:lstStyle/>
          <a:p>
            <a:fld id="{4FF2B627-FFA8-46BD-87C6-CC9FA70916C5}" type="slidenum">
              <a:rPr lang="en-US" smtClean="0"/>
              <a:t>‹#›</a:t>
            </a:fld>
            <a:endParaRPr lang="en-US"/>
          </a:p>
        </p:txBody>
      </p:sp>
    </p:spTree>
    <p:extLst>
      <p:ext uri="{BB962C8B-B14F-4D97-AF65-F5344CB8AC3E}">
        <p14:creationId xmlns:p14="http://schemas.microsoft.com/office/powerpoint/2010/main" val="108489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6DB3A-EA38-5809-323A-CCE4AD901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C9105-23D2-924E-92BB-AC0FA4990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5F61F-287C-269C-6A32-3ECC513EE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ED74244E-34D6-5610-616F-294CF0AE1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1BF37-EA5D-999A-10D6-AC2BA411D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2B627-FFA8-46BD-87C6-CC9FA70916C5}" type="slidenum">
              <a:rPr lang="en-US" smtClean="0"/>
              <a:t>‹#›</a:t>
            </a:fld>
            <a:endParaRPr lang="en-US"/>
          </a:p>
        </p:txBody>
      </p:sp>
    </p:spTree>
    <p:extLst>
      <p:ext uri="{BB962C8B-B14F-4D97-AF65-F5344CB8AC3E}">
        <p14:creationId xmlns:p14="http://schemas.microsoft.com/office/powerpoint/2010/main" val="19837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6DB3A-EA38-5809-323A-CCE4AD901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C9105-23D2-924E-92BB-AC0FA4990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5F61F-287C-269C-6A32-3ECC513EE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6533A-22BF-4C1C-B197-FFBE497C0CCB}" type="datetimeFigureOut">
              <a:rPr lang="en-US" smtClean="0"/>
              <a:t>6/28/2023</a:t>
            </a:fld>
            <a:endParaRPr lang="en-US"/>
          </a:p>
        </p:txBody>
      </p:sp>
      <p:sp>
        <p:nvSpPr>
          <p:cNvPr id="5" name="Footer Placeholder 4">
            <a:extLst>
              <a:ext uri="{FF2B5EF4-FFF2-40B4-BE49-F238E27FC236}">
                <a16:creationId xmlns:a16="http://schemas.microsoft.com/office/drawing/2014/main" id="{ED74244E-34D6-5610-616F-294CF0AE1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1BF37-EA5D-999A-10D6-AC2BA411D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2B627-FFA8-46BD-87C6-CC9FA70916C5}" type="slidenum">
              <a:rPr lang="en-US" smtClean="0"/>
              <a:t>‹#›</a:t>
            </a:fld>
            <a:endParaRPr lang="en-US"/>
          </a:p>
        </p:txBody>
      </p:sp>
    </p:spTree>
    <p:extLst>
      <p:ext uri="{BB962C8B-B14F-4D97-AF65-F5344CB8AC3E}">
        <p14:creationId xmlns:p14="http://schemas.microsoft.com/office/powerpoint/2010/main" val="1534330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0298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9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EC6533A-22BF-4C1C-B197-FFBE497C0CCB}" type="datetimeFigureOut">
              <a:rPr lang="en-US" smtClean="0"/>
              <a:t>6/28/2023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FF2B627-FFA8-46BD-87C6-CC9FA70916C5}" type="slidenum">
              <a:rPr lang="en-US" smtClean="0"/>
              <a:t>‹#›</a:t>
            </a:fld>
            <a:endParaRPr lang="en-US"/>
          </a:p>
        </p:txBody>
      </p:sp>
    </p:spTree>
    <p:extLst>
      <p:ext uri="{BB962C8B-B14F-4D97-AF65-F5344CB8AC3E}">
        <p14:creationId xmlns:p14="http://schemas.microsoft.com/office/powerpoint/2010/main" val="3881092991"/>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2.xml"/><Relationship Id="rId5" Type="http://schemas.openxmlformats.org/officeDocument/2006/relationships/chart" Target="../charts/char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3.xml"/><Relationship Id="rId5" Type="http://schemas.openxmlformats.org/officeDocument/2006/relationships/chart" Target="../charts/char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4.xml"/><Relationship Id="rId5" Type="http://schemas.openxmlformats.org/officeDocument/2006/relationships/chart" Target="../charts/char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5.xml"/><Relationship Id="rId5" Type="http://schemas.openxmlformats.org/officeDocument/2006/relationships/chart" Target="../charts/char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6.xml"/><Relationship Id="rId5" Type="http://schemas.openxmlformats.org/officeDocument/2006/relationships/chart" Target="../charts/chart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chart" Target="../charts/chart8.xml"/><Relationship Id="rId2" Type="http://schemas.openxmlformats.org/officeDocument/2006/relationships/slideLayout" Target="../slideLayouts/slideLayout31.xml"/><Relationship Id="rId1" Type="http://schemas.openxmlformats.org/officeDocument/2006/relationships/themeOverride" Target="../theme/themeOverride1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8.xml"/><Relationship Id="rId5" Type="http://schemas.openxmlformats.org/officeDocument/2006/relationships/chart" Target="../charts/chart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1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1.xml"/><Relationship Id="rId1" Type="http://schemas.openxmlformats.org/officeDocument/2006/relationships/themeOverride" Target="../theme/themeOverride20.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22.xml"/><Relationship Id="rId6" Type="http://schemas.openxmlformats.org/officeDocument/2006/relationships/hyperlink" Target="mailto:ttinsley@entegral.com" TargetMode="External"/><Relationship Id="rId5" Type="http://schemas.openxmlformats.org/officeDocument/2006/relationships/hyperlink" Target="mailto:DRisley@cccis.com" TargetMode="External"/><Relationship Id="rId4" Type="http://schemas.openxmlformats.org/officeDocument/2006/relationships/hyperlink" Target="mailto:fterlep@autotechcelerato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5.xml"/><Relationship Id="rId1" Type="http://schemas.openxmlformats.org/officeDocument/2006/relationships/themeOverride" Target="../theme/themeOverride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5.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5.xml"/><Relationship Id="rId1" Type="http://schemas.openxmlformats.org/officeDocument/2006/relationships/themeOverride" Target="../theme/themeOverride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5.xml"/><Relationship Id="rId1" Type="http://schemas.openxmlformats.org/officeDocument/2006/relationships/themeOverride" Target="../theme/themeOverride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5.xml"/><Relationship Id="rId1" Type="http://schemas.openxmlformats.org/officeDocument/2006/relationships/themeOverride" Target="../theme/themeOverride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DA64-0EC2-E036-82F9-A3F282605AB5}"/>
              </a:ext>
            </a:extLst>
          </p:cNvPr>
          <p:cNvSpPr>
            <a:spLocks noGrp="1"/>
          </p:cNvSpPr>
          <p:nvPr>
            <p:ph type="ctrTitle"/>
          </p:nvPr>
        </p:nvSpPr>
        <p:spPr>
          <a:xfrm>
            <a:off x="1524000" y="1672523"/>
            <a:ext cx="9144000" cy="2387600"/>
          </a:xfrm>
        </p:spPr>
        <p:txBody>
          <a:bodyPr>
            <a:normAutofit/>
          </a:bodyPr>
          <a:lstStyle/>
          <a:p>
            <a:r>
              <a:rPr lang="en-US" sz="7200" dirty="0">
                <a:solidFill>
                  <a:srgbClr val="002366"/>
                </a:solidFill>
              </a:rPr>
              <a:t>The ‘You’ in EULA?</a:t>
            </a:r>
          </a:p>
        </p:txBody>
      </p:sp>
      <p:sp>
        <p:nvSpPr>
          <p:cNvPr id="3" name="Subtitle 2">
            <a:extLst>
              <a:ext uri="{FF2B5EF4-FFF2-40B4-BE49-F238E27FC236}">
                <a16:creationId xmlns:a16="http://schemas.microsoft.com/office/drawing/2014/main" id="{4D936EB7-5C68-498F-2775-A91E08630BD0}"/>
              </a:ext>
            </a:extLst>
          </p:cNvPr>
          <p:cNvSpPr>
            <a:spLocks noGrp="1"/>
          </p:cNvSpPr>
          <p:nvPr>
            <p:ph type="subTitle" idx="1"/>
          </p:nvPr>
        </p:nvSpPr>
        <p:spPr>
          <a:xfrm>
            <a:off x="2864011" y="5378698"/>
            <a:ext cx="9144000" cy="1174149"/>
          </a:xfrm>
        </p:spPr>
        <p:txBody>
          <a:bodyPr>
            <a:normAutofit fontScale="92500" lnSpcReduction="10000"/>
          </a:bodyPr>
          <a:lstStyle/>
          <a:p>
            <a:pPr algn="r"/>
            <a:r>
              <a:rPr lang="en-US" b="1" dirty="0">
                <a:solidFill>
                  <a:srgbClr val="002366"/>
                </a:solidFill>
              </a:rPr>
              <a:t>Presented by:</a:t>
            </a:r>
          </a:p>
          <a:p>
            <a:pPr algn="r"/>
            <a:r>
              <a:rPr lang="en-US" dirty="0">
                <a:solidFill>
                  <a:srgbClr val="002366"/>
                </a:solidFill>
                <a:latin typeface="Cocogoose Pro Light" panose="00000500000000000000" pitchFamily="2" charset="0"/>
              </a:rPr>
              <a:t>Dan Risley</a:t>
            </a:r>
          </a:p>
          <a:p>
            <a:pPr algn="r"/>
            <a:r>
              <a:rPr lang="en-US" dirty="0">
                <a:solidFill>
                  <a:srgbClr val="002366"/>
                </a:solidFill>
                <a:latin typeface="Cocogoose Pro Light" panose="00000500000000000000" pitchFamily="2" charset="0"/>
              </a:rPr>
              <a:t>Trent Tinsley</a:t>
            </a:r>
          </a:p>
        </p:txBody>
      </p:sp>
      <p:sp>
        <p:nvSpPr>
          <p:cNvPr id="4" name="Subtitle 2">
            <a:extLst>
              <a:ext uri="{FF2B5EF4-FFF2-40B4-BE49-F238E27FC236}">
                <a16:creationId xmlns:a16="http://schemas.microsoft.com/office/drawing/2014/main" id="{458E1E6C-E64C-B163-39DA-AACD64889816}"/>
              </a:ext>
            </a:extLst>
          </p:cNvPr>
          <p:cNvSpPr txBox="1">
            <a:spLocks/>
          </p:cNvSpPr>
          <p:nvPr/>
        </p:nvSpPr>
        <p:spPr>
          <a:xfrm>
            <a:off x="1524000" y="4204549"/>
            <a:ext cx="9144000" cy="1174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002366"/>
                </a:solidFill>
              </a:rPr>
              <a:t>Data Access, Privacy &amp; Security</a:t>
            </a:r>
          </a:p>
        </p:txBody>
      </p:sp>
    </p:spTree>
    <p:extLst>
      <p:ext uri="{BB962C8B-B14F-4D97-AF65-F5344CB8AC3E}">
        <p14:creationId xmlns:p14="http://schemas.microsoft.com/office/powerpoint/2010/main" val="225196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CA63AC-07EE-4987-82CD-E83A39214B38}"/>
              </a:ext>
            </a:extLst>
          </p:cNvPr>
          <p:cNvSpPr>
            <a:spLocks noGrp="1"/>
          </p:cNvSpPr>
          <p:nvPr>
            <p:ph type="title"/>
          </p:nvPr>
        </p:nvSpPr>
        <p:spPr>
          <a:xfrm>
            <a:off x="231648" y="193266"/>
            <a:ext cx="11659969" cy="665586"/>
          </a:xfrm>
        </p:spPr>
        <p:txBody>
          <a:bodyPr lIns="91440" tIns="45720" rIns="91440" bIns="45720" anchor="b"/>
          <a:lstStyle/>
          <a:p>
            <a:pPr algn="ctr"/>
            <a:r>
              <a:rPr lang="en-US" dirty="0">
                <a:solidFill>
                  <a:srgbClr val="A1561C"/>
                </a:solidFill>
                <a:cs typeface="Times New Roman"/>
              </a:rPr>
              <a:t>QUESTIONS</a:t>
            </a:r>
          </a:p>
        </p:txBody>
      </p:sp>
      <p:sp>
        <p:nvSpPr>
          <p:cNvPr id="4" name="Content Placeholder 2">
            <a:extLst>
              <a:ext uri="{FF2B5EF4-FFF2-40B4-BE49-F238E27FC236}">
                <a16:creationId xmlns:a16="http://schemas.microsoft.com/office/drawing/2014/main" id="{94A3146A-87E4-461B-8EC0-E4A7793C1925}"/>
              </a:ext>
            </a:extLst>
          </p:cNvPr>
          <p:cNvSpPr>
            <a:spLocks noGrp="1"/>
          </p:cNvSpPr>
          <p:nvPr>
            <p:ph idx="1"/>
          </p:nvPr>
        </p:nvSpPr>
        <p:spPr>
          <a:xfrm>
            <a:off x="231648" y="1102515"/>
            <a:ext cx="11659969" cy="5092358"/>
          </a:xfrm>
        </p:spPr>
        <p:txBody>
          <a:bodyPr/>
          <a:lstStyle/>
          <a:p>
            <a:pPr lvl="2"/>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6447052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536978"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3135159" y="538843"/>
            <a:ext cx="8796130" cy="37240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How </a:t>
            </a:r>
            <a:r>
              <a:rPr kumimoji="0" lang="en-US" sz="4000" b="1" i="1" u="none" strike="noStrike" kern="1200" cap="none" spc="0" normalizeH="0" baseline="0" noProof="0" dirty="0">
                <a:ln>
                  <a:noFill/>
                </a:ln>
                <a:solidFill>
                  <a:prstClr val="white"/>
                </a:solidFill>
                <a:effectLst/>
                <a:uLnTx/>
                <a:uFillTx/>
                <a:latin typeface="Century Gothic" panose="020B0502020202020204"/>
                <a:ea typeface="+mn-ea"/>
                <a:cs typeface="+mn-cs"/>
              </a:rPr>
              <a:t>– And How Often –</a:t>
            </a: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 Does Shop Data </a:t>
            </a:r>
            <a:r>
              <a:rPr lang="en-US" sz="6000" b="1" dirty="0">
                <a:solidFill>
                  <a:prstClr val="white"/>
                </a:solidFill>
                <a:latin typeface="Century Gothic" panose="020B0502020202020204"/>
              </a:rPr>
              <a:t>G</a:t>
            </a: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et to a Vehicle History Report?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i="1" dirty="0">
                <a:solidFill>
                  <a:prstClr val="white"/>
                </a:solidFill>
                <a:latin typeface="Century Gothic" panose="020B0502020202020204"/>
              </a:rPr>
              <a:t>(and why every industry segment should care)</a:t>
            </a:r>
            <a:endParaRPr kumimoji="0" lang="en-US" sz="3000" b="1" i="1"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pic>
        <p:nvPicPr>
          <p:cNvPr id="6" name="Picture 5">
            <a:extLst>
              <a:ext uri="{FF2B5EF4-FFF2-40B4-BE49-F238E27FC236}">
                <a16:creationId xmlns:a16="http://schemas.microsoft.com/office/drawing/2014/main" id="{6A78C78C-BB94-4BAD-C702-E6DB7CEF708E}"/>
              </a:ext>
            </a:extLst>
          </p:cNvPr>
          <p:cNvPicPr>
            <a:picLocks noChangeAspect="1"/>
          </p:cNvPicPr>
          <p:nvPr/>
        </p:nvPicPr>
        <p:blipFill>
          <a:blip r:embed="rId3"/>
          <a:stretch>
            <a:fillRect/>
          </a:stretch>
        </p:blipFill>
        <p:spPr>
          <a:xfrm>
            <a:off x="351970" y="701916"/>
            <a:ext cx="2531386" cy="1956071"/>
          </a:xfrm>
          <a:prstGeom prst="rect">
            <a:avLst/>
          </a:prstGeom>
        </p:spPr>
      </p:pic>
    </p:spTree>
    <p:extLst>
      <p:ext uri="{BB962C8B-B14F-4D97-AF65-F5344CB8AC3E}">
        <p14:creationId xmlns:p14="http://schemas.microsoft.com/office/powerpoint/2010/main" val="33150291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810001" y="786271"/>
            <a:ext cx="10464013"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 Survey in March 2023 of more than 400 shops around the country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 Included independents, dealer shops, MSOs and franchises</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spTree>
    <p:extLst>
      <p:ext uri="{BB962C8B-B14F-4D97-AF65-F5344CB8AC3E}">
        <p14:creationId xmlns:p14="http://schemas.microsoft.com/office/powerpoint/2010/main" val="19146087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570689" y="597025"/>
            <a:ext cx="7135211"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Does your shop share vehicle damage/repair information with any vehicle history reporting service?</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graphicFrame>
        <p:nvGraphicFramePr>
          <p:cNvPr id="4" name="Chart 3">
            <a:extLst>
              <a:ext uri="{FF2B5EF4-FFF2-40B4-BE49-F238E27FC236}">
                <a16:creationId xmlns:a16="http://schemas.microsoft.com/office/drawing/2014/main" id="{E665F54F-97CE-E4CF-9C9A-27BC489B77BB}"/>
              </a:ext>
            </a:extLst>
          </p:cNvPr>
          <p:cNvGraphicFramePr/>
          <p:nvPr/>
        </p:nvGraphicFramePr>
        <p:xfrm>
          <a:off x="7315204" y="461971"/>
          <a:ext cx="4730518" cy="42537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3132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437682" y="538843"/>
            <a:ext cx="7875045"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Among those that don’t share data: Have you experienced a ‘data leak’ at least once in the past three years?</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graphicFrame>
        <p:nvGraphicFramePr>
          <p:cNvPr id="4" name="Chart 3">
            <a:extLst>
              <a:ext uri="{FF2B5EF4-FFF2-40B4-BE49-F238E27FC236}">
                <a16:creationId xmlns:a16="http://schemas.microsoft.com/office/drawing/2014/main" id="{E665F54F-97CE-E4CF-9C9A-27BC489B77BB}"/>
              </a:ext>
            </a:extLst>
          </p:cNvPr>
          <p:cNvGraphicFramePr/>
          <p:nvPr/>
        </p:nvGraphicFramePr>
        <p:xfrm>
          <a:off x="8229107" y="719666"/>
          <a:ext cx="3572105" cy="36048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15525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606829" y="893849"/>
            <a:ext cx="7065818"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Among those that  have experienced a ‘data leak,’ how often in the past three years?</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graphicFrame>
        <p:nvGraphicFramePr>
          <p:cNvPr id="4" name="Chart 3">
            <a:extLst>
              <a:ext uri="{FF2B5EF4-FFF2-40B4-BE49-F238E27FC236}">
                <a16:creationId xmlns:a16="http://schemas.microsoft.com/office/drawing/2014/main" id="{E665F54F-97CE-E4CF-9C9A-27BC489B77BB}"/>
              </a:ext>
            </a:extLst>
          </p:cNvPr>
          <p:cNvGraphicFramePr/>
          <p:nvPr/>
        </p:nvGraphicFramePr>
        <p:xfrm>
          <a:off x="8112725" y="719666"/>
          <a:ext cx="3572105" cy="360482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BCA7148-D897-6BD1-38F6-3EFC3DF42D92}"/>
              </a:ext>
            </a:extLst>
          </p:cNvPr>
          <p:cNvSpPr txBox="1"/>
          <p:nvPr/>
        </p:nvSpPr>
        <p:spPr>
          <a:xfrm>
            <a:off x="10511671" y="1301678"/>
            <a:ext cx="1194558" cy="369332"/>
          </a:xfrm>
          <a:prstGeom prst="rect">
            <a:avLst/>
          </a:prstGeom>
          <a:noFill/>
        </p:spPr>
        <p:txBody>
          <a:bodyPr wrap="none" rtlCol="0">
            <a:spAutoFit/>
          </a:bodyPr>
          <a:lstStyle/>
          <a:p>
            <a:r>
              <a:rPr lang="en-US" b="1" dirty="0"/>
              <a:t>1-2 times</a:t>
            </a:r>
          </a:p>
        </p:txBody>
      </p:sp>
      <p:sp>
        <p:nvSpPr>
          <p:cNvPr id="8" name="TextBox 7">
            <a:extLst>
              <a:ext uri="{FF2B5EF4-FFF2-40B4-BE49-F238E27FC236}">
                <a16:creationId xmlns:a16="http://schemas.microsoft.com/office/drawing/2014/main" id="{B0D6BCF1-86A1-BD66-0F45-1CB5D8058C1E}"/>
              </a:ext>
            </a:extLst>
          </p:cNvPr>
          <p:cNvSpPr txBox="1"/>
          <p:nvPr/>
        </p:nvSpPr>
        <p:spPr>
          <a:xfrm>
            <a:off x="9328342" y="3636083"/>
            <a:ext cx="1194558" cy="369332"/>
          </a:xfrm>
          <a:prstGeom prst="rect">
            <a:avLst/>
          </a:prstGeom>
          <a:noFill/>
        </p:spPr>
        <p:txBody>
          <a:bodyPr wrap="none" rtlCol="0">
            <a:spAutoFit/>
          </a:bodyPr>
          <a:lstStyle/>
          <a:p>
            <a:r>
              <a:rPr lang="en-US" b="1" dirty="0"/>
              <a:t>3-5 times</a:t>
            </a:r>
          </a:p>
        </p:txBody>
      </p:sp>
      <p:sp>
        <p:nvSpPr>
          <p:cNvPr id="9" name="TextBox 8">
            <a:extLst>
              <a:ext uri="{FF2B5EF4-FFF2-40B4-BE49-F238E27FC236}">
                <a16:creationId xmlns:a16="http://schemas.microsoft.com/office/drawing/2014/main" id="{124680EC-FADE-219D-74DB-4FA9D5DDCD7A}"/>
              </a:ext>
            </a:extLst>
          </p:cNvPr>
          <p:cNvSpPr txBox="1"/>
          <p:nvPr/>
        </p:nvSpPr>
        <p:spPr>
          <a:xfrm>
            <a:off x="7370453" y="1678195"/>
            <a:ext cx="1098378" cy="369332"/>
          </a:xfrm>
          <a:prstGeom prst="rect">
            <a:avLst/>
          </a:prstGeom>
          <a:noFill/>
        </p:spPr>
        <p:txBody>
          <a:bodyPr wrap="none" rtlCol="0">
            <a:spAutoFit/>
          </a:bodyPr>
          <a:lstStyle/>
          <a:p>
            <a:r>
              <a:rPr lang="en-US" b="1" dirty="0"/>
              <a:t>6+ times</a:t>
            </a:r>
          </a:p>
        </p:txBody>
      </p:sp>
    </p:spTree>
    <p:extLst>
      <p:ext uri="{BB962C8B-B14F-4D97-AF65-F5344CB8AC3E}">
        <p14:creationId xmlns:p14="http://schemas.microsoft.com/office/powerpoint/2010/main" val="28027960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487560" y="1253744"/>
            <a:ext cx="765891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Percentage of each estimating system users who reported 1+ incident</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graphicFrame>
        <p:nvGraphicFramePr>
          <p:cNvPr id="4" name="Chart 3">
            <a:extLst>
              <a:ext uri="{FF2B5EF4-FFF2-40B4-BE49-F238E27FC236}">
                <a16:creationId xmlns:a16="http://schemas.microsoft.com/office/drawing/2014/main" id="{E665F54F-97CE-E4CF-9C9A-27BC489B77BB}"/>
              </a:ext>
            </a:extLst>
          </p:cNvPr>
          <p:cNvGraphicFramePr/>
          <p:nvPr/>
        </p:nvGraphicFramePr>
        <p:xfrm>
          <a:off x="8054536" y="719666"/>
          <a:ext cx="3572105" cy="360482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FBCA7148-D897-6BD1-38F6-3EFC3DF42D92}"/>
              </a:ext>
            </a:extLst>
          </p:cNvPr>
          <p:cNvSpPr txBox="1"/>
          <p:nvPr/>
        </p:nvSpPr>
        <p:spPr>
          <a:xfrm>
            <a:off x="10738618" y="2953496"/>
            <a:ext cx="1144865" cy="369332"/>
          </a:xfrm>
          <a:prstGeom prst="rect">
            <a:avLst/>
          </a:prstGeom>
          <a:noFill/>
        </p:spPr>
        <p:txBody>
          <a:bodyPr wrap="none" rtlCol="0">
            <a:spAutoFit/>
          </a:bodyPr>
          <a:lstStyle/>
          <a:p>
            <a:r>
              <a:rPr lang="en-US" b="1" dirty="0"/>
              <a:t>Audatex</a:t>
            </a:r>
          </a:p>
        </p:txBody>
      </p:sp>
      <p:sp>
        <p:nvSpPr>
          <p:cNvPr id="8" name="TextBox 7">
            <a:extLst>
              <a:ext uri="{FF2B5EF4-FFF2-40B4-BE49-F238E27FC236}">
                <a16:creationId xmlns:a16="http://schemas.microsoft.com/office/drawing/2014/main" id="{B0D6BCF1-86A1-BD66-0F45-1CB5D8058C1E}"/>
              </a:ext>
            </a:extLst>
          </p:cNvPr>
          <p:cNvSpPr txBox="1"/>
          <p:nvPr/>
        </p:nvSpPr>
        <p:spPr>
          <a:xfrm>
            <a:off x="10912142" y="2407050"/>
            <a:ext cx="723275" cy="369332"/>
          </a:xfrm>
          <a:prstGeom prst="rect">
            <a:avLst/>
          </a:prstGeom>
          <a:noFill/>
        </p:spPr>
        <p:txBody>
          <a:bodyPr wrap="none" rtlCol="0">
            <a:spAutoFit/>
          </a:bodyPr>
          <a:lstStyle/>
          <a:p>
            <a:r>
              <a:rPr lang="en-US" b="1" dirty="0"/>
              <a:t>CCC</a:t>
            </a:r>
          </a:p>
        </p:txBody>
      </p:sp>
      <p:sp>
        <p:nvSpPr>
          <p:cNvPr id="9" name="TextBox 8">
            <a:extLst>
              <a:ext uri="{FF2B5EF4-FFF2-40B4-BE49-F238E27FC236}">
                <a16:creationId xmlns:a16="http://schemas.microsoft.com/office/drawing/2014/main" id="{124680EC-FADE-219D-74DB-4FA9D5DDCD7A}"/>
              </a:ext>
            </a:extLst>
          </p:cNvPr>
          <p:cNvSpPr txBox="1"/>
          <p:nvPr/>
        </p:nvSpPr>
        <p:spPr>
          <a:xfrm>
            <a:off x="10139151" y="1759126"/>
            <a:ext cx="1063112" cy="369332"/>
          </a:xfrm>
          <a:prstGeom prst="rect">
            <a:avLst/>
          </a:prstGeom>
          <a:noFill/>
        </p:spPr>
        <p:txBody>
          <a:bodyPr wrap="none" rtlCol="0">
            <a:spAutoFit/>
          </a:bodyPr>
          <a:lstStyle/>
          <a:p>
            <a:r>
              <a:rPr lang="en-US" b="1" dirty="0"/>
              <a:t>Mitchell</a:t>
            </a:r>
          </a:p>
        </p:txBody>
      </p:sp>
    </p:spTree>
    <p:extLst>
      <p:ext uri="{BB962C8B-B14F-4D97-AF65-F5344CB8AC3E}">
        <p14:creationId xmlns:p14="http://schemas.microsoft.com/office/powerpoint/2010/main" val="35665299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545748" y="1808246"/>
            <a:ext cx="833893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Who paid for the repair?</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graphicFrame>
        <p:nvGraphicFramePr>
          <p:cNvPr id="4" name="Chart 3">
            <a:extLst>
              <a:ext uri="{FF2B5EF4-FFF2-40B4-BE49-F238E27FC236}">
                <a16:creationId xmlns:a16="http://schemas.microsoft.com/office/drawing/2014/main" id="{E665F54F-97CE-E4CF-9C9A-27BC489B77BB}"/>
              </a:ext>
            </a:extLst>
          </p:cNvPr>
          <p:cNvGraphicFramePr/>
          <p:nvPr/>
        </p:nvGraphicFramePr>
        <p:xfrm>
          <a:off x="8071161" y="450717"/>
          <a:ext cx="3572105" cy="360482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13AC5D4E-1DAF-4E95-0A07-A10D07C39B5C}"/>
              </a:ext>
            </a:extLst>
          </p:cNvPr>
          <p:cNvSpPr txBox="1"/>
          <p:nvPr/>
        </p:nvSpPr>
        <p:spPr>
          <a:xfrm>
            <a:off x="8662833" y="3345620"/>
            <a:ext cx="2552302" cy="707886"/>
          </a:xfrm>
          <a:prstGeom prst="rect">
            <a:avLst/>
          </a:prstGeom>
          <a:noFill/>
        </p:spPr>
        <p:txBody>
          <a:bodyPr wrap="none" rtlCol="0">
            <a:spAutoFit/>
          </a:bodyPr>
          <a:lstStyle/>
          <a:p>
            <a:pPr algn="ctr"/>
            <a:r>
              <a:rPr lang="en-US" sz="2000" b="1" dirty="0"/>
              <a:t>17 different insurers</a:t>
            </a:r>
          </a:p>
          <a:p>
            <a:pPr algn="ctr"/>
            <a:r>
              <a:rPr lang="en-US" sz="2000" b="1" dirty="0"/>
              <a:t>were mentioned</a:t>
            </a:r>
          </a:p>
        </p:txBody>
      </p:sp>
    </p:spTree>
    <p:extLst>
      <p:ext uri="{BB962C8B-B14F-4D97-AF65-F5344CB8AC3E}">
        <p14:creationId xmlns:p14="http://schemas.microsoft.com/office/powerpoint/2010/main" val="33595971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337931" y="538841"/>
            <a:ext cx="3803764"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entury Gothic" panose="020B0502020202020204"/>
              </a:rPr>
              <a:t>U</a:t>
            </a: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sed estimating system parts locator?</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sp>
        <p:nvSpPr>
          <p:cNvPr id="8" name="TextBox 7">
            <a:extLst>
              <a:ext uri="{FF2B5EF4-FFF2-40B4-BE49-F238E27FC236}">
                <a16:creationId xmlns:a16="http://schemas.microsoft.com/office/drawing/2014/main" id="{662E82C5-8A73-7C73-2AC1-B550CC4BF245}"/>
              </a:ext>
            </a:extLst>
          </p:cNvPr>
          <p:cNvSpPr txBox="1"/>
          <p:nvPr/>
        </p:nvSpPr>
        <p:spPr>
          <a:xfrm>
            <a:off x="4355675" y="519117"/>
            <a:ext cx="380376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entury Gothic" panose="020B0502020202020204"/>
              </a:rPr>
              <a:t>U</a:t>
            </a: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sed third-party parts locator?</a:t>
            </a:r>
          </a:p>
        </p:txBody>
      </p:sp>
      <p:sp>
        <p:nvSpPr>
          <p:cNvPr id="9" name="TextBox 8">
            <a:extLst>
              <a:ext uri="{FF2B5EF4-FFF2-40B4-BE49-F238E27FC236}">
                <a16:creationId xmlns:a16="http://schemas.microsoft.com/office/drawing/2014/main" id="{3DA68B61-7EAE-EB29-0A54-7DB38B79D429}"/>
              </a:ext>
            </a:extLst>
          </p:cNvPr>
          <p:cNvSpPr txBox="1"/>
          <p:nvPr/>
        </p:nvSpPr>
        <p:spPr>
          <a:xfrm>
            <a:off x="8225061" y="540633"/>
            <a:ext cx="380376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entury Gothic" panose="020B0502020202020204"/>
              </a:rPr>
              <a:t>Did you order parts</a:t>
            </a: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graphicFrame>
        <p:nvGraphicFramePr>
          <p:cNvPr id="10" name="Chart 9">
            <a:extLst>
              <a:ext uri="{FF2B5EF4-FFF2-40B4-BE49-F238E27FC236}">
                <a16:creationId xmlns:a16="http://schemas.microsoft.com/office/drawing/2014/main" id="{E8A85A92-E28A-80CF-F12B-D3D61185D94C}"/>
              </a:ext>
            </a:extLst>
          </p:cNvPr>
          <p:cNvGraphicFramePr/>
          <p:nvPr/>
        </p:nvGraphicFramePr>
        <p:xfrm>
          <a:off x="499292" y="1995749"/>
          <a:ext cx="3265880" cy="32850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9595FF87-157A-5A31-7F8A-2F4A4BB17511}"/>
              </a:ext>
            </a:extLst>
          </p:cNvPr>
          <p:cNvGraphicFramePr/>
          <p:nvPr/>
        </p:nvGraphicFramePr>
        <p:xfrm>
          <a:off x="4604955" y="1567219"/>
          <a:ext cx="3265880" cy="328509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8FC0350E-BB1F-AA01-AAC4-4791504EAAEF}"/>
              </a:ext>
            </a:extLst>
          </p:cNvPr>
          <p:cNvSpPr txBox="1"/>
          <p:nvPr/>
        </p:nvSpPr>
        <p:spPr>
          <a:xfrm>
            <a:off x="3931744" y="4153400"/>
            <a:ext cx="4661657" cy="400110"/>
          </a:xfrm>
          <a:prstGeom prst="rect">
            <a:avLst/>
          </a:prstGeom>
          <a:noFill/>
        </p:spPr>
        <p:txBody>
          <a:bodyPr wrap="square" rtlCol="0">
            <a:spAutoFit/>
          </a:bodyPr>
          <a:lstStyle/>
          <a:p>
            <a:pPr algn="ctr"/>
            <a:r>
              <a:rPr lang="en-US" sz="2000" b="1" dirty="0"/>
              <a:t>6 different systems mentioned</a:t>
            </a:r>
          </a:p>
        </p:txBody>
      </p:sp>
      <p:graphicFrame>
        <p:nvGraphicFramePr>
          <p:cNvPr id="16" name="Chart 15">
            <a:extLst>
              <a:ext uri="{FF2B5EF4-FFF2-40B4-BE49-F238E27FC236}">
                <a16:creationId xmlns:a16="http://schemas.microsoft.com/office/drawing/2014/main" id="{35B2CB94-2F3A-4BF0-6DD1-7DF4F8E733C0}"/>
              </a:ext>
            </a:extLst>
          </p:cNvPr>
          <p:cNvGraphicFramePr/>
          <p:nvPr/>
        </p:nvGraphicFramePr>
        <p:xfrm>
          <a:off x="8515513" y="1970165"/>
          <a:ext cx="3265880" cy="328509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2752676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553594" y="1184036"/>
            <a:ext cx="426421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Who do you </a:t>
            </a:r>
            <a:r>
              <a:rPr kumimoji="0" lang="en-US" sz="4800" b="1" i="0" u="sng" strike="noStrike" kern="1200" cap="none" spc="0" normalizeH="0" baseline="0" noProof="0" dirty="0">
                <a:ln>
                  <a:noFill/>
                </a:ln>
                <a:solidFill>
                  <a:prstClr val="white"/>
                </a:solidFill>
                <a:effectLst/>
                <a:uLnTx/>
                <a:uFillTx/>
                <a:latin typeface="Century Gothic" panose="020B0502020202020204"/>
                <a:ea typeface="+mn-ea"/>
                <a:cs typeface="+mn-cs"/>
              </a:rPr>
              <a:t>think</a:t>
            </a:r>
            <a:r>
              <a:rPr kumimoji="0" lang="en-US" sz="4800" b="1" i="0"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4800" b="1" i="0" u="none" strike="noStrike" kern="1200" cap="none" spc="0" normalizeH="0" baseline="0" noProof="0" dirty="0">
                <a:ln>
                  <a:noFill/>
                </a:ln>
                <a:solidFill>
                  <a:prstClr val="white"/>
                </a:solidFill>
                <a:effectLst/>
                <a:uLnTx/>
                <a:uFillTx/>
                <a:latin typeface="Century Gothic" panose="020B0502020202020204"/>
                <a:ea typeface="+mn-ea"/>
                <a:cs typeface="+mn-cs"/>
              </a:rPr>
              <a:t>is responsible?</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graphicFrame>
        <p:nvGraphicFramePr>
          <p:cNvPr id="9" name="Chart 8">
            <a:extLst>
              <a:ext uri="{FF2B5EF4-FFF2-40B4-BE49-F238E27FC236}">
                <a16:creationId xmlns:a16="http://schemas.microsoft.com/office/drawing/2014/main" id="{673E0635-99A6-A5AB-DD2B-35A50F36ABD5}"/>
              </a:ext>
            </a:extLst>
          </p:cNvPr>
          <p:cNvGraphicFramePr/>
          <p:nvPr/>
        </p:nvGraphicFramePr>
        <p:xfrm>
          <a:off x="5440719" y="376518"/>
          <a:ext cx="6745610" cy="438307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FA12D64A-EFD4-0CDA-DCB9-09D84643CACC}"/>
              </a:ext>
            </a:extLst>
          </p:cNvPr>
          <p:cNvSpPr txBox="1"/>
          <p:nvPr/>
        </p:nvSpPr>
        <p:spPr>
          <a:xfrm>
            <a:off x="7705388" y="688488"/>
            <a:ext cx="1433406" cy="369332"/>
          </a:xfrm>
          <a:prstGeom prst="rect">
            <a:avLst/>
          </a:prstGeom>
          <a:noFill/>
        </p:spPr>
        <p:txBody>
          <a:bodyPr wrap="none" rtlCol="0">
            <a:spAutoFit/>
          </a:bodyPr>
          <a:lstStyle/>
          <a:p>
            <a:r>
              <a:rPr lang="en-US" b="1" dirty="0"/>
              <a:t>Don’t know</a:t>
            </a:r>
          </a:p>
        </p:txBody>
      </p:sp>
      <p:sp>
        <p:nvSpPr>
          <p:cNvPr id="11" name="TextBox 10">
            <a:extLst>
              <a:ext uri="{FF2B5EF4-FFF2-40B4-BE49-F238E27FC236}">
                <a16:creationId xmlns:a16="http://schemas.microsoft.com/office/drawing/2014/main" id="{48BB4A95-0063-6AB8-E4D1-BBB9E00F0F2F}"/>
              </a:ext>
            </a:extLst>
          </p:cNvPr>
          <p:cNvSpPr txBox="1"/>
          <p:nvPr/>
        </p:nvSpPr>
        <p:spPr>
          <a:xfrm>
            <a:off x="10052345" y="883920"/>
            <a:ext cx="1391728" cy="369332"/>
          </a:xfrm>
          <a:prstGeom prst="rect">
            <a:avLst/>
          </a:prstGeom>
          <a:noFill/>
        </p:spPr>
        <p:txBody>
          <a:bodyPr wrap="none" rtlCol="0">
            <a:spAutoFit/>
          </a:bodyPr>
          <a:lstStyle/>
          <a:p>
            <a:r>
              <a:rPr lang="en-US" b="1" dirty="0"/>
              <a:t>Est. System</a:t>
            </a:r>
          </a:p>
        </p:txBody>
      </p:sp>
      <p:sp>
        <p:nvSpPr>
          <p:cNvPr id="12" name="TextBox 11">
            <a:extLst>
              <a:ext uri="{FF2B5EF4-FFF2-40B4-BE49-F238E27FC236}">
                <a16:creationId xmlns:a16="http://schemas.microsoft.com/office/drawing/2014/main" id="{A8F03CA0-5F1F-1279-F53C-E2E76819A071}"/>
              </a:ext>
            </a:extLst>
          </p:cNvPr>
          <p:cNvSpPr txBox="1"/>
          <p:nvPr/>
        </p:nvSpPr>
        <p:spPr>
          <a:xfrm>
            <a:off x="6168831" y="3874550"/>
            <a:ext cx="920445" cy="369332"/>
          </a:xfrm>
          <a:prstGeom prst="rect">
            <a:avLst/>
          </a:prstGeom>
          <a:noFill/>
        </p:spPr>
        <p:txBody>
          <a:bodyPr wrap="none" rtlCol="0">
            <a:spAutoFit/>
          </a:bodyPr>
          <a:lstStyle/>
          <a:p>
            <a:r>
              <a:rPr lang="en-US" b="1" dirty="0"/>
              <a:t>Insurer</a:t>
            </a:r>
          </a:p>
        </p:txBody>
      </p:sp>
      <p:sp>
        <p:nvSpPr>
          <p:cNvPr id="13" name="TextBox 12">
            <a:extLst>
              <a:ext uri="{FF2B5EF4-FFF2-40B4-BE49-F238E27FC236}">
                <a16:creationId xmlns:a16="http://schemas.microsoft.com/office/drawing/2014/main" id="{6D09613A-DEC5-FDA9-6E53-7DD90B76441A}"/>
              </a:ext>
            </a:extLst>
          </p:cNvPr>
          <p:cNvSpPr txBox="1"/>
          <p:nvPr/>
        </p:nvSpPr>
        <p:spPr>
          <a:xfrm>
            <a:off x="5512622" y="1636959"/>
            <a:ext cx="923651" cy="369332"/>
          </a:xfrm>
          <a:prstGeom prst="rect">
            <a:avLst/>
          </a:prstGeom>
          <a:noFill/>
        </p:spPr>
        <p:txBody>
          <a:bodyPr wrap="none" rtlCol="0">
            <a:spAutoFit/>
          </a:bodyPr>
          <a:lstStyle/>
          <a:p>
            <a:r>
              <a:rPr lang="en-US" b="1" dirty="0"/>
              <a:t>Dealer</a:t>
            </a:r>
          </a:p>
        </p:txBody>
      </p:sp>
      <p:sp>
        <p:nvSpPr>
          <p:cNvPr id="14" name="TextBox 13">
            <a:extLst>
              <a:ext uri="{FF2B5EF4-FFF2-40B4-BE49-F238E27FC236}">
                <a16:creationId xmlns:a16="http://schemas.microsoft.com/office/drawing/2014/main" id="{5379C173-EB7B-DD31-B221-DBC5BCEBCEB7}"/>
              </a:ext>
            </a:extLst>
          </p:cNvPr>
          <p:cNvSpPr txBox="1"/>
          <p:nvPr/>
        </p:nvSpPr>
        <p:spPr>
          <a:xfrm>
            <a:off x="5243673" y="1120595"/>
            <a:ext cx="1755609" cy="369332"/>
          </a:xfrm>
          <a:prstGeom prst="rect">
            <a:avLst/>
          </a:prstGeom>
          <a:noFill/>
        </p:spPr>
        <p:txBody>
          <a:bodyPr wrap="none" rtlCol="0">
            <a:spAutoFit/>
          </a:bodyPr>
          <a:lstStyle/>
          <a:p>
            <a:r>
              <a:rPr lang="en-US" b="1" dirty="0"/>
              <a:t>3</a:t>
            </a:r>
            <a:r>
              <a:rPr lang="en-US" b="1" baseline="30000" dirty="0"/>
              <a:t>rd</a:t>
            </a:r>
            <a:r>
              <a:rPr lang="en-US" b="1" dirty="0"/>
              <a:t>-party parts</a:t>
            </a:r>
          </a:p>
        </p:txBody>
      </p:sp>
      <p:sp>
        <p:nvSpPr>
          <p:cNvPr id="15" name="TextBox 14">
            <a:extLst>
              <a:ext uri="{FF2B5EF4-FFF2-40B4-BE49-F238E27FC236}">
                <a16:creationId xmlns:a16="http://schemas.microsoft.com/office/drawing/2014/main" id="{2720B1E4-39AD-8353-AA76-13300C9F93EF}"/>
              </a:ext>
            </a:extLst>
          </p:cNvPr>
          <p:cNvSpPr txBox="1"/>
          <p:nvPr/>
        </p:nvSpPr>
        <p:spPr>
          <a:xfrm>
            <a:off x="6061252" y="722554"/>
            <a:ext cx="1435008" cy="369332"/>
          </a:xfrm>
          <a:prstGeom prst="rect">
            <a:avLst/>
          </a:prstGeom>
          <a:noFill/>
        </p:spPr>
        <p:txBody>
          <a:bodyPr wrap="none" rtlCol="0">
            <a:spAutoFit/>
          </a:bodyPr>
          <a:lstStyle/>
          <a:p>
            <a:r>
              <a:rPr lang="en-US" b="1" dirty="0"/>
              <a:t>OEM/Other</a:t>
            </a:r>
          </a:p>
        </p:txBody>
      </p:sp>
    </p:spTree>
    <p:extLst>
      <p:ext uri="{BB962C8B-B14F-4D97-AF65-F5344CB8AC3E}">
        <p14:creationId xmlns:p14="http://schemas.microsoft.com/office/powerpoint/2010/main" val="33298124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EFF0-BC38-4C6F-B081-632EA8767D02}"/>
              </a:ext>
            </a:extLst>
          </p:cNvPr>
          <p:cNvSpPr>
            <a:spLocks noGrp="1"/>
          </p:cNvSpPr>
          <p:nvPr>
            <p:ph type="title"/>
          </p:nvPr>
        </p:nvSpPr>
        <p:spPr>
          <a:xfrm>
            <a:off x="414779" y="489342"/>
            <a:ext cx="11170763" cy="999128"/>
          </a:xfrm>
        </p:spPr>
        <p:txBody>
          <a:bodyPr>
            <a:normAutofit fontScale="90000"/>
          </a:bodyPr>
          <a:lstStyle/>
          <a:p>
            <a:pPr algn="ctr"/>
            <a:r>
              <a:rPr lang="en-US" b="1" dirty="0">
                <a:solidFill>
                  <a:srgbClr val="2C3D94"/>
                </a:solidFill>
              </a:rPr>
              <a:t>Vehicle Data Access, Privacy &amp; Security Committee</a:t>
            </a:r>
          </a:p>
        </p:txBody>
      </p:sp>
      <p:sp>
        <p:nvSpPr>
          <p:cNvPr id="3" name="Content Placeholder 2">
            <a:extLst>
              <a:ext uri="{FF2B5EF4-FFF2-40B4-BE49-F238E27FC236}">
                <a16:creationId xmlns:a16="http://schemas.microsoft.com/office/drawing/2014/main" id="{8FB8BFEB-A214-4DC5-B09A-BB69DD2E9074}"/>
              </a:ext>
            </a:extLst>
          </p:cNvPr>
          <p:cNvSpPr>
            <a:spLocks noGrp="1"/>
          </p:cNvSpPr>
          <p:nvPr>
            <p:ph idx="1"/>
          </p:nvPr>
        </p:nvSpPr>
        <p:spPr>
          <a:xfrm>
            <a:off x="298179" y="2345298"/>
            <a:ext cx="6267113" cy="4023360"/>
          </a:xfrm>
        </p:spPr>
        <p:txBody>
          <a:bodyPr>
            <a:normAutofit fontScale="92500"/>
          </a:bodyPr>
          <a:lstStyle/>
          <a:p>
            <a:pPr marL="274320" lvl="0" indent="-274320">
              <a:lnSpc>
                <a:spcPct val="110000"/>
              </a:lnSpc>
              <a:spcBef>
                <a:spcPct val="20000"/>
              </a:spcBef>
              <a:buClr>
                <a:srgbClr val="6076B4"/>
              </a:buClr>
              <a:buSzPct val="85000"/>
              <a:buFont typeface="Wingdings 2"/>
              <a:buChar char=""/>
            </a:pPr>
            <a:r>
              <a:rPr lang="en-US" sz="2200" dirty="0">
                <a:solidFill>
                  <a:prstClr val="black"/>
                </a:solidFill>
              </a:rPr>
              <a:t>Dan Risley, CCC – Chair</a:t>
            </a:r>
          </a:p>
          <a:p>
            <a:pPr marL="274320" lvl="0" indent="-274320">
              <a:lnSpc>
                <a:spcPct val="110000"/>
              </a:lnSpc>
              <a:spcBef>
                <a:spcPct val="20000"/>
              </a:spcBef>
              <a:buClr>
                <a:srgbClr val="6076B4"/>
              </a:buClr>
              <a:buSzPct val="85000"/>
              <a:buFont typeface="Wingdings 2"/>
              <a:buChar char=""/>
            </a:pPr>
            <a:r>
              <a:rPr lang="en-US" sz="2200" dirty="0">
                <a:solidFill>
                  <a:prstClr val="black"/>
                </a:solidFill>
              </a:rPr>
              <a:t>Trent Tinsley, Entegral – Co-Chair</a:t>
            </a:r>
          </a:p>
          <a:p>
            <a:pPr marL="274320" lvl="0" indent="-274320">
              <a:lnSpc>
                <a:spcPct val="110000"/>
              </a:lnSpc>
              <a:spcBef>
                <a:spcPct val="20000"/>
              </a:spcBef>
              <a:buClr>
                <a:srgbClr val="6076B4"/>
              </a:buClr>
              <a:buSzPct val="85000"/>
              <a:buFont typeface="Wingdings 2"/>
              <a:buChar char=""/>
            </a:pPr>
            <a:r>
              <a:rPr lang="en-US" sz="2200" dirty="0">
                <a:solidFill>
                  <a:prstClr val="black"/>
                </a:solidFill>
              </a:rPr>
              <a:t>Aaron Schulenburg, SCRS</a:t>
            </a:r>
          </a:p>
          <a:p>
            <a:pPr marL="274320" lvl="0" indent="-274320">
              <a:lnSpc>
                <a:spcPct val="110000"/>
              </a:lnSpc>
              <a:spcBef>
                <a:spcPct val="20000"/>
              </a:spcBef>
              <a:buClr>
                <a:srgbClr val="6076B4"/>
              </a:buClr>
              <a:buSzPct val="85000"/>
              <a:buFont typeface="Wingdings 2"/>
              <a:buChar char=""/>
            </a:pPr>
            <a:r>
              <a:rPr lang="en-US" sz="2200" dirty="0">
                <a:solidFill>
                  <a:prstClr val="black"/>
                </a:solidFill>
              </a:rPr>
              <a:t>Kelly Cooper, 1Collision</a:t>
            </a:r>
          </a:p>
          <a:p>
            <a:pPr marL="274320" indent="-274320">
              <a:lnSpc>
                <a:spcPct val="110000"/>
              </a:lnSpc>
              <a:spcBef>
                <a:spcPct val="20000"/>
              </a:spcBef>
              <a:buClr>
                <a:srgbClr val="6076B4"/>
              </a:buClr>
              <a:buSzPct val="85000"/>
              <a:buFont typeface="Wingdings 2"/>
              <a:buChar char=""/>
            </a:pPr>
            <a:r>
              <a:rPr lang="en-US" sz="2200" dirty="0">
                <a:solidFill>
                  <a:prstClr val="black"/>
                </a:solidFill>
              </a:rPr>
              <a:t>Odom Wu, Tractable</a:t>
            </a:r>
          </a:p>
          <a:p>
            <a:pPr marL="274320" lvl="0" indent="-274320">
              <a:lnSpc>
                <a:spcPct val="110000"/>
              </a:lnSpc>
              <a:spcBef>
                <a:spcPct val="20000"/>
              </a:spcBef>
              <a:buClr>
                <a:srgbClr val="6076B4"/>
              </a:buClr>
              <a:buSzPct val="85000"/>
              <a:buFont typeface="Wingdings 2"/>
              <a:buChar char=""/>
            </a:pPr>
            <a:r>
              <a:rPr lang="en-US" sz="2200" dirty="0">
                <a:solidFill>
                  <a:prstClr val="black"/>
                </a:solidFill>
              </a:rPr>
              <a:t>Rick Palmer, ComputerLogic, Inc.</a:t>
            </a:r>
          </a:p>
          <a:p>
            <a:pPr marL="274320" lvl="0" indent="-274320">
              <a:lnSpc>
                <a:spcPct val="110000"/>
              </a:lnSpc>
              <a:spcBef>
                <a:spcPct val="20000"/>
              </a:spcBef>
              <a:buClr>
                <a:srgbClr val="6076B4"/>
              </a:buClr>
              <a:buSzPct val="85000"/>
              <a:buFont typeface="Wingdings 2"/>
              <a:buChar char=""/>
            </a:pPr>
            <a:r>
              <a:rPr lang="en-US" sz="2200" dirty="0">
                <a:solidFill>
                  <a:prstClr val="black"/>
                </a:solidFill>
              </a:rPr>
              <a:t>David Willett, Spark Underwriters</a:t>
            </a:r>
          </a:p>
          <a:p>
            <a:pPr marL="274320" lvl="0" indent="-274320">
              <a:lnSpc>
                <a:spcPct val="110000"/>
              </a:lnSpc>
              <a:spcBef>
                <a:spcPct val="20000"/>
              </a:spcBef>
              <a:buClr>
                <a:srgbClr val="6076B4"/>
              </a:buClr>
              <a:buSzPct val="85000"/>
              <a:buFont typeface="Wingdings 2"/>
              <a:buChar char=""/>
            </a:pPr>
            <a:r>
              <a:rPr lang="en-US" sz="2200" dirty="0">
                <a:solidFill>
                  <a:prstClr val="black"/>
                </a:solidFill>
              </a:rPr>
              <a:t>Denise Koukal, LaMettry’s</a:t>
            </a:r>
          </a:p>
          <a:p>
            <a:pPr marL="274320" indent="-274320">
              <a:lnSpc>
                <a:spcPct val="110000"/>
              </a:lnSpc>
              <a:spcBef>
                <a:spcPct val="20000"/>
              </a:spcBef>
              <a:buClr>
                <a:srgbClr val="6076B4"/>
              </a:buClr>
              <a:buSzPct val="85000"/>
              <a:buFont typeface="Wingdings 2"/>
              <a:buChar char=""/>
            </a:pPr>
            <a:r>
              <a:rPr lang="en-US" sz="2200" dirty="0">
                <a:solidFill>
                  <a:prstClr val="black"/>
                </a:solidFill>
              </a:rPr>
              <a:t>John Webb, TenPoint Complete</a:t>
            </a:r>
          </a:p>
          <a:p>
            <a:pPr marL="274320" indent="-274320">
              <a:lnSpc>
                <a:spcPct val="110000"/>
              </a:lnSpc>
              <a:spcBef>
                <a:spcPct val="20000"/>
              </a:spcBef>
              <a:buClr>
                <a:srgbClr val="6076B4"/>
              </a:buClr>
              <a:buSzPct val="85000"/>
              <a:buFont typeface="Wingdings 2"/>
              <a:buChar char=""/>
            </a:pPr>
            <a:r>
              <a:rPr lang="en-US" sz="2200" dirty="0">
                <a:solidFill>
                  <a:prstClr val="black"/>
                </a:solidFill>
              </a:rPr>
              <a:t>Pete Tagliapetra, </a:t>
            </a:r>
            <a:r>
              <a:rPr lang="en-US" sz="2200" dirty="0" err="1">
                <a:solidFill>
                  <a:prstClr val="black"/>
                </a:solidFill>
              </a:rPr>
              <a:t>DataTouch</a:t>
            </a:r>
            <a:r>
              <a:rPr lang="en-US" sz="2200" dirty="0">
                <a:solidFill>
                  <a:prstClr val="black"/>
                </a:solidFill>
              </a:rPr>
              <a:t>, LLC.</a:t>
            </a:r>
          </a:p>
          <a:p>
            <a:endParaRPr lang="en-US" dirty="0"/>
          </a:p>
        </p:txBody>
      </p:sp>
      <p:sp>
        <p:nvSpPr>
          <p:cNvPr id="5" name="Content Placeholder 2">
            <a:extLst>
              <a:ext uri="{FF2B5EF4-FFF2-40B4-BE49-F238E27FC236}">
                <a16:creationId xmlns:a16="http://schemas.microsoft.com/office/drawing/2014/main" id="{BEBA6621-56DD-4C94-B046-583D468945EE}"/>
              </a:ext>
            </a:extLst>
          </p:cNvPr>
          <p:cNvSpPr txBox="1">
            <a:spLocks/>
          </p:cNvSpPr>
          <p:nvPr/>
        </p:nvSpPr>
        <p:spPr>
          <a:xfrm>
            <a:off x="6565292" y="2345298"/>
            <a:ext cx="626711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lvl="0" indent="-274320">
              <a:lnSpc>
                <a:spcPct val="100000"/>
              </a:lnSpc>
              <a:spcBef>
                <a:spcPct val="20000"/>
              </a:spcBef>
              <a:spcAft>
                <a:spcPts val="0"/>
              </a:spcAft>
              <a:buClr>
                <a:srgbClr val="6076B4"/>
              </a:buClr>
              <a:buSzPct val="85000"/>
              <a:buFont typeface="Wingdings 2"/>
              <a:buChar char=""/>
            </a:pPr>
            <a:r>
              <a:rPr lang="en-US" dirty="0">
                <a:solidFill>
                  <a:prstClr val="black"/>
                </a:solidFill>
              </a:rPr>
              <a:t>Scott Benavidez, Mr. B’s Paint &amp; Body</a:t>
            </a:r>
          </a:p>
          <a:p>
            <a:pPr marL="274320" lvl="0" indent="-274320">
              <a:lnSpc>
                <a:spcPct val="100000"/>
              </a:lnSpc>
              <a:spcBef>
                <a:spcPct val="20000"/>
              </a:spcBef>
              <a:spcAft>
                <a:spcPts val="0"/>
              </a:spcAft>
              <a:buClr>
                <a:srgbClr val="6076B4"/>
              </a:buClr>
              <a:buSzPct val="85000"/>
              <a:buFont typeface="Wingdings 2"/>
              <a:buChar char=""/>
            </a:pPr>
            <a:r>
              <a:rPr lang="en-US" dirty="0">
                <a:solidFill>
                  <a:prstClr val="black"/>
                </a:solidFill>
              </a:rPr>
              <a:t>Vic Halpin, Car-Part.com </a:t>
            </a:r>
          </a:p>
          <a:p>
            <a:pPr marL="274320" lvl="0" indent="-274320">
              <a:lnSpc>
                <a:spcPct val="100000"/>
              </a:lnSpc>
              <a:spcBef>
                <a:spcPct val="20000"/>
              </a:spcBef>
              <a:spcAft>
                <a:spcPts val="0"/>
              </a:spcAft>
              <a:buClr>
                <a:srgbClr val="6076B4"/>
              </a:buClr>
              <a:buSzPct val="85000"/>
              <a:buFont typeface="Wingdings 2"/>
              <a:buChar char=""/>
            </a:pPr>
            <a:r>
              <a:rPr lang="en-US" dirty="0">
                <a:solidFill>
                  <a:prstClr val="black"/>
                </a:solidFill>
              </a:rPr>
              <a:t>Jeff Schroder, Car-Part.com</a:t>
            </a:r>
          </a:p>
          <a:p>
            <a:pPr marL="274320" lvl="0" indent="-274320">
              <a:lnSpc>
                <a:spcPct val="100000"/>
              </a:lnSpc>
              <a:spcBef>
                <a:spcPct val="20000"/>
              </a:spcBef>
              <a:spcAft>
                <a:spcPts val="0"/>
              </a:spcAft>
              <a:buClr>
                <a:srgbClr val="6076B4"/>
              </a:buClr>
              <a:buSzPct val="85000"/>
              <a:buFont typeface="Wingdings 2"/>
              <a:buChar char=""/>
            </a:pPr>
            <a:r>
              <a:rPr lang="en-US" dirty="0">
                <a:solidFill>
                  <a:prstClr val="black"/>
                </a:solidFill>
              </a:rPr>
              <a:t>Paul Barry, CIECA</a:t>
            </a:r>
          </a:p>
          <a:p>
            <a:pPr marL="274320" indent="-274320">
              <a:lnSpc>
                <a:spcPct val="100000"/>
              </a:lnSpc>
              <a:spcBef>
                <a:spcPct val="20000"/>
              </a:spcBef>
              <a:spcAft>
                <a:spcPts val="0"/>
              </a:spcAft>
              <a:buClr>
                <a:srgbClr val="6076B4"/>
              </a:buClr>
              <a:buSzPct val="85000"/>
              <a:buFont typeface="Wingdings 2"/>
              <a:buChar char=""/>
            </a:pPr>
            <a:r>
              <a:rPr lang="en-US" dirty="0">
                <a:solidFill>
                  <a:prstClr val="black"/>
                </a:solidFill>
              </a:rPr>
              <a:t>Phil Martinez, Mitchell International</a:t>
            </a:r>
          </a:p>
          <a:p>
            <a:pPr marL="274320" indent="-274320">
              <a:lnSpc>
                <a:spcPct val="100000"/>
              </a:lnSpc>
              <a:spcBef>
                <a:spcPct val="20000"/>
              </a:spcBef>
              <a:spcAft>
                <a:spcPts val="0"/>
              </a:spcAft>
              <a:buClr>
                <a:srgbClr val="6076B4"/>
              </a:buClr>
              <a:buSzPct val="85000"/>
              <a:buFont typeface="Wingdings 2"/>
              <a:buChar char=""/>
            </a:pPr>
            <a:r>
              <a:rPr lang="en-US" dirty="0">
                <a:solidFill>
                  <a:prstClr val="black"/>
                </a:solidFill>
              </a:rPr>
              <a:t>Jack Rozint, Mitchell International</a:t>
            </a:r>
          </a:p>
          <a:p>
            <a:pPr marL="274320" indent="-274320">
              <a:lnSpc>
                <a:spcPct val="100000"/>
              </a:lnSpc>
              <a:spcBef>
                <a:spcPct val="20000"/>
              </a:spcBef>
              <a:spcAft>
                <a:spcPts val="0"/>
              </a:spcAft>
              <a:buClr>
                <a:srgbClr val="6076B4"/>
              </a:buClr>
              <a:buSzPct val="85000"/>
              <a:buFont typeface="Wingdings 2"/>
              <a:buChar char=""/>
            </a:pPr>
            <a:r>
              <a:rPr lang="en-US" dirty="0">
                <a:solidFill>
                  <a:prstClr val="black"/>
                </a:solidFill>
              </a:rPr>
              <a:t>John Vito, Hertz</a:t>
            </a:r>
          </a:p>
          <a:p>
            <a:pPr marL="274320" indent="-274320">
              <a:lnSpc>
                <a:spcPct val="100000"/>
              </a:lnSpc>
              <a:spcBef>
                <a:spcPct val="20000"/>
              </a:spcBef>
              <a:spcAft>
                <a:spcPts val="0"/>
              </a:spcAft>
              <a:buClr>
                <a:srgbClr val="6076B4"/>
              </a:buClr>
              <a:buSzPct val="85000"/>
              <a:buFont typeface="Wingdings 2"/>
              <a:buChar char=""/>
            </a:pPr>
            <a:r>
              <a:rPr lang="en-US" dirty="0">
                <a:solidFill>
                  <a:prstClr val="black"/>
                </a:solidFill>
              </a:rPr>
              <a:t>Brian </a:t>
            </a:r>
            <a:r>
              <a:rPr lang="en-US" dirty="0" err="1">
                <a:solidFill>
                  <a:prstClr val="black"/>
                </a:solidFill>
              </a:rPr>
              <a:t>Plott</a:t>
            </a:r>
            <a:r>
              <a:rPr lang="en-US" dirty="0">
                <a:solidFill>
                  <a:prstClr val="black"/>
                </a:solidFill>
              </a:rPr>
              <a:t>, ETI</a:t>
            </a:r>
          </a:p>
          <a:p>
            <a:pPr marL="274320" indent="-274320">
              <a:lnSpc>
                <a:spcPct val="100000"/>
              </a:lnSpc>
              <a:spcBef>
                <a:spcPct val="20000"/>
              </a:spcBef>
              <a:spcAft>
                <a:spcPts val="0"/>
              </a:spcAft>
              <a:buClr>
                <a:srgbClr val="6076B4"/>
              </a:buClr>
              <a:buSzPct val="85000"/>
              <a:buFont typeface="Wingdings 2"/>
              <a:buChar char=""/>
            </a:pPr>
            <a:r>
              <a:rPr lang="en-US" dirty="0">
                <a:solidFill>
                  <a:prstClr val="black"/>
                </a:solidFill>
              </a:rPr>
              <a:t>Tom Allen, </a:t>
            </a:r>
            <a:r>
              <a:rPr lang="en-US" dirty="0" err="1">
                <a:solidFill>
                  <a:prstClr val="black"/>
                </a:solidFill>
              </a:rPr>
              <a:t>ConditionNow</a:t>
            </a:r>
            <a:endParaRPr lang="en-US" dirty="0">
              <a:solidFill>
                <a:prstClr val="black"/>
              </a:solidFill>
            </a:endParaRPr>
          </a:p>
          <a:p>
            <a:pPr marL="274320" indent="-274320">
              <a:lnSpc>
                <a:spcPct val="100000"/>
              </a:lnSpc>
              <a:spcBef>
                <a:spcPct val="20000"/>
              </a:spcBef>
              <a:spcAft>
                <a:spcPts val="0"/>
              </a:spcAft>
              <a:buClr>
                <a:srgbClr val="6076B4"/>
              </a:buClr>
              <a:buSzPct val="85000"/>
              <a:buFont typeface="Wingdings 2"/>
              <a:buChar char=""/>
            </a:pPr>
            <a:r>
              <a:rPr lang="en-US" dirty="0">
                <a:solidFill>
                  <a:prstClr val="black"/>
                </a:solidFill>
              </a:rPr>
              <a:t>Nick Callum, Headlights Depot</a:t>
            </a:r>
          </a:p>
          <a:p>
            <a:endParaRPr lang="en-US" dirty="0"/>
          </a:p>
        </p:txBody>
      </p:sp>
      <p:sp>
        <p:nvSpPr>
          <p:cNvPr id="6" name="Rectangle 5">
            <a:extLst>
              <a:ext uri="{FF2B5EF4-FFF2-40B4-BE49-F238E27FC236}">
                <a16:creationId xmlns:a16="http://schemas.microsoft.com/office/drawing/2014/main" id="{D6C8F065-C26A-4E7C-97F8-9D37262B9286}"/>
              </a:ext>
            </a:extLst>
          </p:cNvPr>
          <p:cNvSpPr/>
          <p:nvPr/>
        </p:nvSpPr>
        <p:spPr>
          <a:xfrm>
            <a:off x="4426828" y="1843814"/>
            <a:ext cx="2953053" cy="400110"/>
          </a:xfrm>
          <a:prstGeom prst="rect">
            <a:avLst/>
          </a:prstGeom>
        </p:spPr>
        <p:txBody>
          <a:bodyPr wrap="none">
            <a:spAutoFit/>
          </a:bodyPr>
          <a:lstStyle/>
          <a:p>
            <a:pPr lvl="0">
              <a:spcBef>
                <a:spcPct val="20000"/>
              </a:spcBef>
              <a:buClr>
                <a:srgbClr val="6076B4"/>
              </a:buClr>
              <a:buSzPct val="85000"/>
            </a:pPr>
            <a:r>
              <a:rPr lang="en-US" sz="2000" b="1" u="sng" dirty="0">
                <a:solidFill>
                  <a:prstClr val="black"/>
                </a:solidFill>
                <a:latin typeface="Georgia"/>
              </a:rPr>
              <a:t>Committee Members</a:t>
            </a:r>
          </a:p>
        </p:txBody>
      </p:sp>
    </p:spTree>
    <p:extLst>
      <p:ext uri="{BB962C8B-B14F-4D97-AF65-F5344CB8AC3E}">
        <p14:creationId xmlns:p14="http://schemas.microsoft.com/office/powerpoint/2010/main" val="17553087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3BD1D4-F569-F247-AEB9-596617A2DF51}"/>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9447525" y="5118881"/>
            <a:ext cx="1951128" cy="1507690"/>
          </a:xfrm>
          <a:prstGeom prst="rect">
            <a:avLst/>
          </a:prstGeom>
        </p:spPr>
      </p:pic>
      <p:sp>
        <p:nvSpPr>
          <p:cNvPr id="2" name="TextBox 1">
            <a:extLst>
              <a:ext uri="{FF2B5EF4-FFF2-40B4-BE49-F238E27FC236}">
                <a16:creationId xmlns:a16="http://schemas.microsoft.com/office/drawing/2014/main" id="{EF23DFE2-EFC6-594C-BCB2-D848C15C2E8F}"/>
              </a:ext>
            </a:extLst>
          </p:cNvPr>
          <p:cNvSpPr txBox="1"/>
          <p:nvPr/>
        </p:nvSpPr>
        <p:spPr>
          <a:xfrm>
            <a:off x="1200944" y="593330"/>
            <a:ext cx="9896547"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Who has a stake in finding a solution if all industry segments are sharing the blame?</a:t>
            </a:r>
          </a:p>
        </p:txBody>
      </p:sp>
      <p:pic>
        <p:nvPicPr>
          <p:cNvPr id="7" name="Picture 6" descr="Logo, company name&#10;&#10;Description automatically generated">
            <a:extLst>
              <a:ext uri="{FF2B5EF4-FFF2-40B4-BE49-F238E27FC236}">
                <a16:creationId xmlns:a16="http://schemas.microsoft.com/office/drawing/2014/main" id="{E418E6BE-4E1F-E815-2DA9-3F3BC4EBF1E8}"/>
              </a:ext>
            </a:extLst>
          </p:cNvPr>
          <p:cNvPicPr>
            <a:picLocks noChangeAspect="1"/>
          </p:cNvPicPr>
          <p:nvPr/>
        </p:nvPicPr>
        <p:blipFill>
          <a:blip r:embed="rId4"/>
          <a:stretch>
            <a:fillRect/>
          </a:stretch>
        </p:blipFill>
        <p:spPr>
          <a:xfrm>
            <a:off x="912588" y="6199407"/>
            <a:ext cx="1326917" cy="479039"/>
          </a:xfrm>
          <a:prstGeom prst="rect">
            <a:avLst/>
          </a:prstGeom>
        </p:spPr>
      </p:pic>
    </p:spTree>
    <p:extLst>
      <p:ext uri="{BB962C8B-B14F-4D97-AF65-F5344CB8AC3E}">
        <p14:creationId xmlns:p14="http://schemas.microsoft.com/office/powerpoint/2010/main" val="281861783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F296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6B825-67C8-304C-B01F-21816E1DDBFA}"/>
              </a:ext>
            </a:extLst>
          </p:cNvPr>
          <p:cNvPicPr>
            <a:picLocks noChangeAspect="1"/>
          </p:cNvPicPr>
          <p:nvPr/>
        </p:nvPicPr>
        <p:blipFill>
          <a:blip r:embed="rId3"/>
          <a:stretch>
            <a:fillRect/>
          </a:stretch>
        </p:blipFill>
        <p:spPr>
          <a:xfrm>
            <a:off x="10023995" y="5118881"/>
            <a:ext cx="1951128" cy="1507690"/>
          </a:xfrm>
          <a:prstGeom prst="rect">
            <a:avLst/>
          </a:prstGeom>
        </p:spPr>
      </p:pic>
      <p:sp>
        <p:nvSpPr>
          <p:cNvPr id="9" name="TextBox 8">
            <a:extLst>
              <a:ext uri="{FF2B5EF4-FFF2-40B4-BE49-F238E27FC236}">
                <a16:creationId xmlns:a16="http://schemas.microsoft.com/office/drawing/2014/main" id="{81F60052-C541-6D49-8B12-B54A0DF7CEA7}"/>
              </a:ext>
            </a:extLst>
          </p:cNvPr>
          <p:cNvSpPr txBox="1"/>
          <p:nvPr/>
        </p:nvSpPr>
        <p:spPr>
          <a:xfrm>
            <a:off x="1523844" y="2461732"/>
            <a:ext cx="9331401" cy="190821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To participate in surveys,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send a blank email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entury Gothic" panose="020B0502020202020204"/>
                <a:ea typeface="+mn-ea"/>
                <a:cs typeface="+mn-cs"/>
              </a:rPr>
              <a:t>survey@CrashNetwork.com</a:t>
            </a:r>
            <a:endParaRPr kumimoji="0" lang="en-US" sz="5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Subtitle 2">
            <a:extLst>
              <a:ext uri="{FF2B5EF4-FFF2-40B4-BE49-F238E27FC236}">
                <a16:creationId xmlns:a16="http://schemas.microsoft.com/office/drawing/2014/main" id="{167CE88C-BD92-F54A-B5F6-B128F15C717B}"/>
              </a:ext>
            </a:extLst>
          </p:cNvPr>
          <p:cNvSpPr>
            <a:spLocks noGrp="1"/>
          </p:cNvSpPr>
          <p:nvPr>
            <p:ph type="subTitle" idx="1"/>
          </p:nvPr>
        </p:nvSpPr>
        <p:spPr>
          <a:xfrm>
            <a:off x="810001" y="5280847"/>
            <a:ext cx="10572000" cy="1038310"/>
          </a:xfrm>
        </p:spPr>
        <p:txBody>
          <a:bodyPr>
            <a:normAutofit/>
          </a:bodyPr>
          <a:lstStyle/>
          <a:p>
            <a:r>
              <a:rPr lang="en-US" sz="2000" dirty="0"/>
              <a:t>CRASH Network’s “Collision Industry Business Perspectives” Survey</a:t>
            </a:r>
          </a:p>
          <a:p>
            <a:r>
              <a:rPr lang="en-US" sz="2000" dirty="0" err="1"/>
              <a:t>www.CrashNetwork.com</a:t>
            </a:r>
            <a:endParaRPr lang="en-US" sz="2000" dirty="0"/>
          </a:p>
        </p:txBody>
      </p:sp>
      <p:pic>
        <p:nvPicPr>
          <p:cNvPr id="3" name="Picture 2" descr="Logo, company name&#10;&#10;Description automatically generated">
            <a:extLst>
              <a:ext uri="{FF2B5EF4-FFF2-40B4-BE49-F238E27FC236}">
                <a16:creationId xmlns:a16="http://schemas.microsoft.com/office/drawing/2014/main" id="{EEE9A777-2BD1-378B-309B-6D537E226F7B}"/>
              </a:ext>
            </a:extLst>
          </p:cNvPr>
          <p:cNvPicPr>
            <a:picLocks noChangeAspect="1"/>
          </p:cNvPicPr>
          <p:nvPr/>
        </p:nvPicPr>
        <p:blipFill>
          <a:blip r:embed="rId4"/>
          <a:stretch>
            <a:fillRect/>
          </a:stretch>
        </p:blipFill>
        <p:spPr>
          <a:xfrm>
            <a:off x="912588" y="6199407"/>
            <a:ext cx="1326917" cy="479039"/>
          </a:xfrm>
          <a:prstGeom prst="rect">
            <a:avLst/>
          </a:prstGeom>
        </p:spPr>
      </p:pic>
      <p:sp>
        <p:nvSpPr>
          <p:cNvPr id="2" name="TextBox 1">
            <a:extLst>
              <a:ext uri="{FF2B5EF4-FFF2-40B4-BE49-F238E27FC236}">
                <a16:creationId xmlns:a16="http://schemas.microsoft.com/office/drawing/2014/main" id="{39B4C82A-A477-67DF-3A1B-96D9827EF992}"/>
              </a:ext>
            </a:extLst>
          </p:cNvPr>
          <p:cNvSpPr txBox="1"/>
          <p:nvPr/>
        </p:nvSpPr>
        <p:spPr>
          <a:xfrm>
            <a:off x="3620429" y="725230"/>
            <a:ext cx="5080237" cy="1200329"/>
          </a:xfrm>
          <a:prstGeom prst="rect">
            <a:avLst/>
          </a:prstGeom>
          <a:noFill/>
        </p:spPr>
        <p:txBody>
          <a:bodyPr wrap="none" rtlCol="0">
            <a:spAutoFit/>
          </a:bodyPr>
          <a:lstStyle/>
          <a:p>
            <a:r>
              <a:rPr kumimoji="0" lang="en-US" sz="7200" b="1" i="0" u="none" strike="noStrike" kern="1200" cap="none" spc="0" normalizeH="0" baseline="0" noProof="0" dirty="0">
                <a:ln>
                  <a:noFill/>
                </a:ln>
                <a:solidFill>
                  <a:prstClr val="white"/>
                </a:solidFill>
                <a:effectLst/>
                <a:uLnTx/>
                <a:uFillTx/>
                <a:latin typeface="Century Gothic" panose="020B0502020202020204"/>
                <a:ea typeface="+mn-ea"/>
                <a:cs typeface="+mn-cs"/>
              </a:rPr>
              <a:t>Questions?</a:t>
            </a:r>
            <a:endParaRPr lang="en-US" sz="7200" dirty="0"/>
          </a:p>
        </p:txBody>
      </p:sp>
    </p:spTree>
    <p:extLst>
      <p:ext uri="{BB962C8B-B14F-4D97-AF65-F5344CB8AC3E}">
        <p14:creationId xmlns:p14="http://schemas.microsoft.com/office/powerpoint/2010/main" val="300385782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lang="en-US" sz="4400" dirty="0">
                <a:solidFill>
                  <a:srgbClr val="002366"/>
                </a:solidFill>
              </a:rPr>
              <a:t>NEXT STEPS</a:t>
            </a:r>
            <a:endParaRPr lang="en-US" dirty="0">
              <a:solidFill>
                <a:srgbClr val="002366"/>
              </a:solidFill>
            </a:endParaRPr>
          </a:p>
        </p:txBody>
      </p:sp>
      <p:sp>
        <p:nvSpPr>
          <p:cNvPr id="3" name="Content Placeholder 2">
            <a:extLst>
              <a:ext uri="{FF2B5EF4-FFF2-40B4-BE49-F238E27FC236}">
                <a16:creationId xmlns:a16="http://schemas.microsoft.com/office/drawing/2014/main" id="{476D97B1-2C5B-3E00-33E9-6188931A41C3}"/>
              </a:ext>
            </a:extLst>
          </p:cNvPr>
          <p:cNvSpPr>
            <a:spLocks noGrp="1"/>
          </p:cNvSpPr>
          <p:nvPr>
            <p:ph idx="1"/>
          </p:nvPr>
        </p:nvSpPr>
        <p:spPr>
          <a:xfrm>
            <a:off x="838200" y="1825625"/>
            <a:ext cx="9908357" cy="4351338"/>
          </a:xfrm>
        </p:spPr>
        <p:txBody>
          <a:bodyPr>
            <a:normAutofit/>
          </a:bodyPr>
          <a:lstStyle/>
          <a:p>
            <a:pPr>
              <a:lnSpc>
                <a:spcPct val="120000"/>
              </a:lnSpc>
            </a:pPr>
            <a:r>
              <a:rPr lang="en-US" b="1" dirty="0">
                <a:latin typeface="Lucida Sans" panose="020B0602030504020204" pitchFamily="34" charset="0"/>
              </a:rPr>
              <a:t>CIC at SEMA:  November 2023</a:t>
            </a:r>
          </a:p>
          <a:p>
            <a:pPr>
              <a:lnSpc>
                <a:spcPct val="120000"/>
              </a:lnSpc>
            </a:pPr>
            <a:r>
              <a:rPr lang="en-US" b="1" dirty="0">
                <a:latin typeface="Lucida Sans" panose="020B0602030504020204" pitchFamily="34" charset="0"/>
              </a:rPr>
              <a:t>Continued Education on EULAs, Data Privacy and </a:t>
            </a:r>
            <a:r>
              <a:rPr lang="en-US" b="1" u="sng" dirty="0">
                <a:latin typeface="Lucida Sans" panose="020B0602030504020204" pitchFamily="34" charset="0"/>
              </a:rPr>
              <a:t>What You Need to Know!</a:t>
            </a:r>
          </a:p>
          <a:p>
            <a:pPr>
              <a:lnSpc>
                <a:spcPct val="120000"/>
              </a:lnSpc>
            </a:pPr>
            <a:r>
              <a:rPr lang="en-US" b="1" dirty="0">
                <a:latin typeface="Lucida Sans" panose="020B0602030504020204" pitchFamily="34" charset="0"/>
              </a:rPr>
              <a:t>Be involved!</a:t>
            </a:r>
          </a:p>
          <a:p>
            <a:pPr>
              <a:lnSpc>
                <a:spcPct val="120000"/>
              </a:lnSpc>
            </a:pPr>
            <a:endParaRPr lang="en-US" dirty="0"/>
          </a:p>
        </p:txBody>
      </p:sp>
    </p:spTree>
    <p:extLst>
      <p:ext uri="{BB962C8B-B14F-4D97-AF65-F5344CB8AC3E}">
        <p14:creationId xmlns:p14="http://schemas.microsoft.com/office/powerpoint/2010/main" val="196867265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8BFEB-A214-4DC5-B09A-BB69DD2E9074}"/>
              </a:ext>
            </a:extLst>
          </p:cNvPr>
          <p:cNvSpPr>
            <a:spLocks noGrp="1"/>
          </p:cNvSpPr>
          <p:nvPr>
            <p:ph idx="1"/>
          </p:nvPr>
        </p:nvSpPr>
        <p:spPr>
          <a:xfrm>
            <a:off x="872455" y="2181138"/>
            <a:ext cx="10283225" cy="3687956"/>
          </a:xfrm>
        </p:spPr>
        <p:txBody>
          <a:bodyPr>
            <a:normAutofit fontScale="77500" lnSpcReduction="20000"/>
          </a:bodyPr>
          <a:lstStyle/>
          <a:p>
            <a:pPr marL="0" indent="0" algn="ctr">
              <a:lnSpc>
                <a:spcPct val="100000"/>
              </a:lnSpc>
              <a:spcBef>
                <a:spcPct val="20000"/>
              </a:spcBef>
              <a:spcAft>
                <a:spcPts val="0"/>
              </a:spcAft>
              <a:buClr>
                <a:srgbClr val="6076B4"/>
              </a:buClr>
              <a:buSzPct val="85000"/>
              <a:buNone/>
            </a:pPr>
            <a:r>
              <a:rPr lang="en-US" sz="6900" b="1" spc="-50" dirty="0">
                <a:solidFill>
                  <a:srgbClr val="2C3D94"/>
                </a:solidFill>
              </a:rPr>
              <a:t>THANK YOU </a:t>
            </a:r>
          </a:p>
          <a:p>
            <a:pPr marL="0" indent="0" algn="ctr">
              <a:lnSpc>
                <a:spcPct val="100000"/>
              </a:lnSpc>
              <a:spcBef>
                <a:spcPct val="20000"/>
              </a:spcBef>
              <a:spcAft>
                <a:spcPts val="0"/>
              </a:spcAft>
              <a:buClr>
                <a:srgbClr val="6076B4"/>
              </a:buClr>
              <a:buSzPct val="85000"/>
              <a:buNone/>
            </a:pPr>
            <a:r>
              <a:rPr lang="en-US" sz="4000" b="1" spc="-50" dirty="0">
                <a:solidFill>
                  <a:srgbClr val="2C3D94"/>
                </a:solidFill>
              </a:rPr>
              <a:t>for your continued engagement and support of CIC</a:t>
            </a:r>
          </a:p>
          <a:p>
            <a:pPr marL="0" indent="0" algn="ctr">
              <a:lnSpc>
                <a:spcPct val="100000"/>
              </a:lnSpc>
              <a:spcBef>
                <a:spcPct val="20000"/>
              </a:spcBef>
              <a:spcAft>
                <a:spcPts val="0"/>
              </a:spcAft>
              <a:buClr>
                <a:srgbClr val="6076B4"/>
              </a:buClr>
              <a:buSzPct val="85000"/>
              <a:buNone/>
            </a:pPr>
            <a:endParaRPr lang="en-US" sz="4800" b="1" spc="-50" dirty="0">
              <a:solidFill>
                <a:srgbClr val="2C3D94"/>
              </a:solidFill>
            </a:endParaRPr>
          </a:p>
          <a:p>
            <a:pPr marL="0" indent="0">
              <a:lnSpc>
                <a:spcPct val="100000"/>
              </a:lnSpc>
              <a:spcBef>
                <a:spcPct val="20000"/>
              </a:spcBef>
              <a:spcAft>
                <a:spcPts val="0"/>
              </a:spcAft>
              <a:buClr>
                <a:srgbClr val="6076B4"/>
              </a:buClr>
              <a:buSzPct val="85000"/>
              <a:buNone/>
            </a:pPr>
            <a:r>
              <a:rPr lang="en-US" sz="2900" dirty="0">
                <a:solidFill>
                  <a:prstClr val="black"/>
                </a:solidFill>
              </a:rPr>
              <a:t>If you’re passionate about these topics, and are interested in joining the committee, please contact:</a:t>
            </a:r>
          </a:p>
          <a:p>
            <a:pPr marL="0" indent="0">
              <a:lnSpc>
                <a:spcPct val="100000"/>
              </a:lnSpc>
              <a:spcBef>
                <a:spcPct val="20000"/>
              </a:spcBef>
              <a:spcAft>
                <a:spcPts val="0"/>
              </a:spcAft>
              <a:buClr>
                <a:srgbClr val="6076B4"/>
              </a:buClr>
              <a:buSzPct val="85000"/>
              <a:buNone/>
            </a:pPr>
            <a:endParaRPr lang="en-US" sz="2900" dirty="0">
              <a:solidFill>
                <a:prstClr val="black"/>
              </a:solidFill>
            </a:endParaRPr>
          </a:p>
          <a:p>
            <a:pPr lvl="1">
              <a:lnSpc>
                <a:spcPct val="100000"/>
              </a:lnSpc>
              <a:spcBef>
                <a:spcPct val="20000"/>
              </a:spcBef>
              <a:spcAft>
                <a:spcPts val="0"/>
              </a:spcAft>
              <a:buClr>
                <a:srgbClr val="6076B4"/>
              </a:buClr>
              <a:buSzPct val="85000"/>
              <a:buFont typeface="Arial" panose="020B0604020202020204" pitchFamily="34" charset="0"/>
              <a:buChar char="•"/>
            </a:pPr>
            <a:r>
              <a:rPr lang="en-US" sz="2700" dirty="0">
                <a:solidFill>
                  <a:prstClr val="black"/>
                </a:solidFill>
              </a:rPr>
              <a:t>Frank Terlep:  </a:t>
            </a:r>
            <a:r>
              <a:rPr lang="en-US" sz="2700" dirty="0">
                <a:solidFill>
                  <a:prstClr val="black"/>
                </a:solidFill>
                <a:hlinkClick r:id="rId4"/>
              </a:rPr>
              <a:t>fterlep@autotechcelerators.com</a:t>
            </a:r>
            <a:endParaRPr lang="en-US" sz="2700" dirty="0">
              <a:solidFill>
                <a:prstClr val="black"/>
              </a:solidFill>
            </a:endParaRPr>
          </a:p>
          <a:p>
            <a:pPr lvl="1">
              <a:lnSpc>
                <a:spcPct val="100000"/>
              </a:lnSpc>
              <a:spcBef>
                <a:spcPct val="20000"/>
              </a:spcBef>
              <a:spcAft>
                <a:spcPts val="0"/>
              </a:spcAft>
              <a:buClr>
                <a:srgbClr val="6076B4"/>
              </a:buClr>
              <a:buSzPct val="85000"/>
              <a:buFont typeface="Arial" panose="020B0604020202020204" pitchFamily="34" charset="0"/>
              <a:buChar char="•"/>
            </a:pPr>
            <a:r>
              <a:rPr lang="en-US" sz="2700" dirty="0">
                <a:solidFill>
                  <a:prstClr val="black"/>
                </a:solidFill>
              </a:rPr>
              <a:t>Dan Risley:  </a:t>
            </a:r>
            <a:r>
              <a:rPr lang="en-US" sz="2700" dirty="0">
                <a:solidFill>
                  <a:prstClr val="black"/>
                </a:solidFill>
                <a:hlinkClick r:id="rId5"/>
              </a:rPr>
              <a:t>DRisley@cccis.com</a:t>
            </a:r>
            <a:endParaRPr lang="en-US" sz="2700" dirty="0">
              <a:solidFill>
                <a:prstClr val="black"/>
              </a:solidFill>
            </a:endParaRPr>
          </a:p>
          <a:p>
            <a:pPr lvl="1">
              <a:lnSpc>
                <a:spcPct val="100000"/>
              </a:lnSpc>
              <a:spcBef>
                <a:spcPct val="20000"/>
              </a:spcBef>
              <a:spcAft>
                <a:spcPts val="0"/>
              </a:spcAft>
              <a:buClr>
                <a:srgbClr val="6076B4"/>
              </a:buClr>
              <a:buSzPct val="85000"/>
              <a:buFont typeface="Arial" panose="020B0604020202020204" pitchFamily="34" charset="0"/>
              <a:buChar char="•"/>
            </a:pPr>
            <a:r>
              <a:rPr lang="en-US" sz="2700" dirty="0">
                <a:solidFill>
                  <a:prstClr val="black"/>
                </a:solidFill>
              </a:rPr>
              <a:t>Trent Tinsley:  </a:t>
            </a:r>
            <a:r>
              <a:rPr lang="en-US" sz="2700" dirty="0">
                <a:solidFill>
                  <a:prstClr val="black"/>
                </a:solidFill>
                <a:hlinkClick r:id="rId6"/>
              </a:rPr>
              <a:t>ttinsley@entegral.com</a:t>
            </a:r>
            <a:endParaRPr lang="en-US" sz="2700" dirty="0">
              <a:solidFill>
                <a:prstClr val="black"/>
              </a:solidFill>
            </a:endParaRPr>
          </a:p>
          <a:p>
            <a:pPr marL="0" indent="0" algn="ctr">
              <a:lnSpc>
                <a:spcPct val="100000"/>
              </a:lnSpc>
              <a:spcBef>
                <a:spcPct val="20000"/>
              </a:spcBef>
              <a:spcAft>
                <a:spcPts val="0"/>
              </a:spcAft>
              <a:buClr>
                <a:srgbClr val="6076B4"/>
              </a:buClr>
              <a:buSzPct val="85000"/>
              <a:buNone/>
            </a:pPr>
            <a:endParaRPr lang="en-US" sz="4800" b="1" spc="-50" dirty="0">
              <a:solidFill>
                <a:srgbClr val="2C3D94"/>
              </a:solidFill>
            </a:endParaRPr>
          </a:p>
          <a:p>
            <a:pPr marL="0" indent="0" algn="ctr">
              <a:lnSpc>
                <a:spcPct val="100000"/>
              </a:lnSpc>
              <a:spcBef>
                <a:spcPct val="20000"/>
              </a:spcBef>
              <a:spcAft>
                <a:spcPts val="0"/>
              </a:spcAft>
              <a:buClr>
                <a:srgbClr val="6076B4"/>
              </a:buClr>
              <a:buSzPct val="85000"/>
              <a:buNone/>
            </a:pPr>
            <a:endParaRPr lang="en-US" sz="3200" b="1" dirty="0">
              <a:solidFill>
                <a:prstClr val="black"/>
              </a:solidFill>
              <a:latin typeface="Georgia"/>
            </a:endParaRPr>
          </a:p>
        </p:txBody>
      </p:sp>
      <p:sp>
        <p:nvSpPr>
          <p:cNvPr id="7" name="Title 1">
            <a:extLst>
              <a:ext uri="{FF2B5EF4-FFF2-40B4-BE49-F238E27FC236}">
                <a16:creationId xmlns:a16="http://schemas.microsoft.com/office/drawing/2014/main" id="{BC5D471B-B674-4C14-AD3A-123716AB1BCB}"/>
              </a:ext>
            </a:extLst>
          </p:cNvPr>
          <p:cNvSpPr txBox="1">
            <a:spLocks/>
          </p:cNvSpPr>
          <p:nvPr/>
        </p:nvSpPr>
        <p:spPr>
          <a:xfrm>
            <a:off x="414779" y="489342"/>
            <a:ext cx="11170763" cy="999128"/>
          </a:xfrm>
          <a:prstGeom prst="rect">
            <a:avLst/>
          </a:prstGeom>
        </p:spPr>
        <p:txBody>
          <a:bodyPr vert="horz" lIns="91440" tIns="45720" rIns="91440" bIns="45720" rtlCol="0" anchor="b">
            <a:normAutofit fontScale="9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rgbClr val="002366"/>
                </a:solidFill>
              </a:rPr>
              <a:t>Vehicle Data Access, Privacy &amp; Security Committee</a:t>
            </a:r>
          </a:p>
        </p:txBody>
      </p:sp>
    </p:spTree>
    <p:extLst>
      <p:ext uri="{BB962C8B-B14F-4D97-AF65-F5344CB8AC3E}">
        <p14:creationId xmlns:p14="http://schemas.microsoft.com/office/powerpoint/2010/main" val="2770101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B6D1-A610-EFFB-2B45-9D64799E1374}"/>
              </a:ext>
            </a:extLst>
          </p:cNvPr>
          <p:cNvSpPr>
            <a:spLocks noGrp="1"/>
          </p:cNvSpPr>
          <p:nvPr>
            <p:ph type="title"/>
          </p:nvPr>
        </p:nvSpPr>
        <p:spPr/>
        <p:txBody>
          <a:bodyPr/>
          <a:lstStyle/>
          <a:p>
            <a:r>
              <a:rPr lang="en-US" sz="4400" dirty="0">
                <a:solidFill>
                  <a:srgbClr val="002366"/>
                </a:solidFill>
              </a:rPr>
              <a:t>AGENDA</a:t>
            </a:r>
            <a:endParaRPr lang="en-US" dirty="0">
              <a:solidFill>
                <a:srgbClr val="002366"/>
              </a:solidFill>
            </a:endParaRPr>
          </a:p>
        </p:txBody>
      </p:sp>
      <p:sp>
        <p:nvSpPr>
          <p:cNvPr id="3" name="Content Placeholder 2">
            <a:extLst>
              <a:ext uri="{FF2B5EF4-FFF2-40B4-BE49-F238E27FC236}">
                <a16:creationId xmlns:a16="http://schemas.microsoft.com/office/drawing/2014/main" id="{476D97B1-2C5B-3E00-33E9-6188931A41C3}"/>
              </a:ext>
            </a:extLst>
          </p:cNvPr>
          <p:cNvSpPr>
            <a:spLocks noGrp="1"/>
          </p:cNvSpPr>
          <p:nvPr>
            <p:ph idx="1"/>
          </p:nvPr>
        </p:nvSpPr>
        <p:spPr/>
        <p:txBody>
          <a:bodyPr>
            <a:normAutofit/>
          </a:bodyPr>
          <a:lstStyle/>
          <a:p>
            <a:pPr>
              <a:lnSpc>
                <a:spcPct val="120000"/>
              </a:lnSpc>
            </a:pPr>
            <a:r>
              <a:rPr lang="en-US" b="1" dirty="0"/>
              <a:t>Intro:  The EULA and what it means for YOU</a:t>
            </a:r>
          </a:p>
          <a:p>
            <a:pPr>
              <a:lnSpc>
                <a:spcPct val="120000"/>
              </a:lnSpc>
            </a:pPr>
            <a:r>
              <a:rPr lang="en-US" sz="2800" b="1" dirty="0"/>
              <a:t>EULA:  </a:t>
            </a:r>
            <a:r>
              <a:rPr lang="en-US" sz="2800" b="1" u="sng" dirty="0"/>
              <a:t>E</a:t>
            </a:r>
            <a:r>
              <a:rPr lang="en-US" sz="2800" b="1" dirty="0"/>
              <a:t>nd </a:t>
            </a:r>
            <a:r>
              <a:rPr lang="en-US" sz="2800" b="1" u="sng" dirty="0"/>
              <a:t>U</a:t>
            </a:r>
            <a:r>
              <a:rPr lang="en-US" sz="2800" b="1" dirty="0"/>
              <a:t>ser </a:t>
            </a:r>
            <a:r>
              <a:rPr lang="en-US" sz="2800" b="1" u="sng" dirty="0"/>
              <a:t>L</a:t>
            </a:r>
            <a:r>
              <a:rPr lang="en-US" sz="2800" b="1" dirty="0"/>
              <a:t>icense </a:t>
            </a:r>
            <a:r>
              <a:rPr lang="en-US" sz="2800" b="1" u="sng" dirty="0"/>
              <a:t>A</a:t>
            </a:r>
            <a:r>
              <a:rPr lang="en-US" sz="2800" b="1" dirty="0"/>
              <a:t>greement</a:t>
            </a:r>
          </a:p>
          <a:p>
            <a:pPr>
              <a:lnSpc>
                <a:spcPct val="120000"/>
              </a:lnSpc>
            </a:pPr>
            <a:r>
              <a:rPr lang="en-US" b="1" dirty="0"/>
              <a:t>Special Presentation</a:t>
            </a:r>
          </a:p>
          <a:p>
            <a:pPr lvl="1">
              <a:lnSpc>
                <a:spcPct val="120000"/>
              </a:lnSpc>
            </a:pPr>
            <a:r>
              <a:rPr lang="en-US" b="1" dirty="0"/>
              <a:t>“EULAs, Data &amp; Liability”</a:t>
            </a:r>
          </a:p>
          <a:p>
            <a:pPr lvl="2">
              <a:lnSpc>
                <a:spcPct val="120000"/>
              </a:lnSpc>
            </a:pPr>
            <a:r>
              <a:rPr lang="en-US" sz="1800" b="1" dirty="0"/>
              <a:t>Jeff Stefan, Esq. (Partner, Varnum LLP)</a:t>
            </a:r>
          </a:p>
          <a:p>
            <a:pPr>
              <a:lnSpc>
                <a:spcPct val="120000"/>
              </a:lnSpc>
            </a:pPr>
            <a:r>
              <a:rPr lang="en-US" b="1" dirty="0"/>
              <a:t>Special Presentation</a:t>
            </a:r>
          </a:p>
          <a:p>
            <a:pPr lvl="1">
              <a:lnSpc>
                <a:spcPct val="120000"/>
              </a:lnSpc>
            </a:pPr>
            <a:r>
              <a:rPr lang="en-US" b="1" i="1" dirty="0"/>
              <a:t>CRASH</a:t>
            </a:r>
            <a:r>
              <a:rPr lang="en-US" b="1" dirty="0"/>
              <a:t> Network Survey Results – VIN Reporting</a:t>
            </a:r>
          </a:p>
          <a:p>
            <a:pPr lvl="2">
              <a:lnSpc>
                <a:spcPct val="120000"/>
              </a:lnSpc>
            </a:pPr>
            <a:r>
              <a:rPr lang="en-US" sz="1800" b="1" dirty="0"/>
              <a:t>John Yoswick, Editor</a:t>
            </a:r>
          </a:p>
          <a:p>
            <a:pPr lvl="2">
              <a:lnSpc>
                <a:spcPct val="120000"/>
              </a:lnSpc>
            </a:pPr>
            <a:endParaRPr lang="en-US" sz="1800" b="1" dirty="0"/>
          </a:p>
        </p:txBody>
      </p:sp>
    </p:spTree>
    <p:extLst>
      <p:ext uri="{BB962C8B-B14F-4D97-AF65-F5344CB8AC3E}">
        <p14:creationId xmlns:p14="http://schemas.microsoft.com/office/powerpoint/2010/main" val="16740460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CEC2-9F6E-DD4D-8D26-ACDBEC23E4BE}"/>
              </a:ext>
            </a:extLst>
          </p:cNvPr>
          <p:cNvSpPr>
            <a:spLocks noGrp="1"/>
          </p:cNvSpPr>
          <p:nvPr>
            <p:ph type="ctrTitle"/>
          </p:nvPr>
        </p:nvSpPr>
        <p:spPr/>
        <p:txBody>
          <a:bodyPr/>
          <a:lstStyle/>
          <a:p>
            <a:r>
              <a:rPr lang="en-US" dirty="0"/>
              <a:t>EULAs, Data and Liability</a:t>
            </a:r>
          </a:p>
        </p:txBody>
      </p:sp>
      <p:sp>
        <p:nvSpPr>
          <p:cNvPr id="3" name="Subtitle 2">
            <a:extLst>
              <a:ext uri="{FF2B5EF4-FFF2-40B4-BE49-F238E27FC236}">
                <a16:creationId xmlns:a16="http://schemas.microsoft.com/office/drawing/2014/main" id="{1B6861B5-0758-AE43-947C-A3624F37D076}"/>
              </a:ext>
            </a:extLst>
          </p:cNvPr>
          <p:cNvSpPr>
            <a:spLocks noGrp="1"/>
          </p:cNvSpPr>
          <p:nvPr>
            <p:ph type="subTitle" idx="1"/>
          </p:nvPr>
        </p:nvSpPr>
        <p:spPr/>
        <p:txBody>
          <a:bodyPr/>
          <a:lstStyle/>
          <a:p>
            <a:r>
              <a:rPr lang="en-US" dirty="0"/>
              <a:t>Jeff Stefan</a:t>
            </a:r>
          </a:p>
          <a:p>
            <a:r>
              <a:rPr lang="en-US" dirty="0"/>
              <a:t>Partner, Varnum LLP</a:t>
            </a:r>
          </a:p>
        </p:txBody>
      </p:sp>
    </p:spTree>
    <p:extLst>
      <p:ext uri="{BB962C8B-B14F-4D97-AF65-F5344CB8AC3E}">
        <p14:creationId xmlns:p14="http://schemas.microsoft.com/office/powerpoint/2010/main" val="84591815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E854-5E3D-4372-915D-B274F19DBB6F}"/>
              </a:ext>
            </a:extLst>
          </p:cNvPr>
          <p:cNvSpPr>
            <a:spLocks noGrp="1"/>
          </p:cNvSpPr>
          <p:nvPr>
            <p:ph type="title"/>
          </p:nvPr>
        </p:nvSpPr>
        <p:spPr>
          <a:xfrm>
            <a:off x="304800" y="321622"/>
            <a:ext cx="11591235" cy="636740"/>
          </a:xfrm>
        </p:spPr>
        <p:txBody>
          <a:bodyPr/>
          <a:lstStyle/>
          <a:p>
            <a:pPr algn="ctr"/>
            <a:r>
              <a:rPr lang="en-US" sz="3600" dirty="0">
                <a:solidFill>
                  <a:srgbClr val="A1561C"/>
                </a:solidFill>
              </a:rPr>
              <a:t>Scan Tool EULAs </a:t>
            </a:r>
          </a:p>
        </p:txBody>
      </p:sp>
      <p:graphicFrame>
        <p:nvGraphicFramePr>
          <p:cNvPr id="4" name="Diagram 3">
            <a:extLst>
              <a:ext uri="{FF2B5EF4-FFF2-40B4-BE49-F238E27FC236}">
                <a16:creationId xmlns:a16="http://schemas.microsoft.com/office/drawing/2014/main" id="{14E52056-95E8-4217-9AE8-C2E870939956}"/>
              </a:ext>
            </a:extLst>
          </p:cNvPr>
          <p:cNvGraphicFramePr/>
          <p:nvPr/>
        </p:nvGraphicFramePr>
        <p:xfrm>
          <a:off x="659422" y="1225486"/>
          <a:ext cx="10911255" cy="477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08527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E854-5E3D-4372-915D-B274F19DBB6F}"/>
              </a:ext>
            </a:extLst>
          </p:cNvPr>
          <p:cNvSpPr>
            <a:spLocks noGrp="1"/>
          </p:cNvSpPr>
          <p:nvPr>
            <p:ph type="title"/>
          </p:nvPr>
        </p:nvSpPr>
        <p:spPr>
          <a:xfrm>
            <a:off x="304800" y="321622"/>
            <a:ext cx="11591235" cy="796130"/>
          </a:xfrm>
        </p:spPr>
        <p:txBody>
          <a:bodyPr/>
          <a:lstStyle/>
          <a:p>
            <a:pPr algn="ctr"/>
            <a:r>
              <a:rPr lang="en-US" sz="3600" dirty="0">
                <a:solidFill>
                  <a:srgbClr val="A1561C"/>
                </a:solidFill>
              </a:rPr>
              <a:t>Vehicle Data Ownership and Access </a:t>
            </a:r>
          </a:p>
        </p:txBody>
      </p:sp>
      <p:graphicFrame>
        <p:nvGraphicFramePr>
          <p:cNvPr id="9" name="Diagram 8">
            <a:extLst>
              <a:ext uri="{FF2B5EF4-FFF2-40B4-BE49-F238E27FC236}">
                <a16:creationId xmlns:a16="http://schemas.microsoft.com/office/drawing/2014/main" id="{0491FA4A-CF7F-4605-8EF3-3F0BDB1C15A5}"/>
              </a:ext>
            </a:extLst>
          </p:cNvPr>
          <p:cNvGraphicFramePr/>
          <p:nvPr/>
        </p:nvGraphicFramePr>
        <p:xfrm>
          <a:off x="1112226" y="1213335"/>
          <a:ext cx="9967547" cy="4712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3C829B7-39A4-49A1-A107-F5ACAC1001A7}"/>
              </a:ext>
            </a:extLst>
          </p:cNvPr>
          <p:cNvSpPr txBox="1"/>
          <p:nvPr/>
        </p:nvSpPr>
        <p:spPr>
          <a:xfrm>
            <a:off x="1112226" y="5433639"/>
            <a:ext cx="9967547" cy="400110"/>
          </a:xfrm>
          <a:prstGeom prst="rect">
            <a:avLst/>
          </a:prstGeom>
          <a:noFill/>
          <a:ln>
            <a:noFill/>
          </a:ln>
        </p:spPr>
        <p:txBody>
          <a:bodyPr wrap="square" rtlCol="0">
            <a:spAutoFit/>
          </a:bodyPr>
          <a:lstStyle/>
          <a:p>
            <a:pPr algn="ctr"/>
            <a:r>
              <a:rPr lang="en-US" sz="2000" dirty="0">
                <a:solidFill>
                  <a:schemeClr val="bg1"/>
                </a:solidFill>
              </a:rPr>
              <a:t>Practically, a contractual matter between the parties</a:t>
            </a:r>
          </a:p>
        </p:txBody>
      </p:sp>
    </p:spTree>
    <p:extLst>
      <p:ext uri="{BB962C8B-B14F-4D97-AF65-F5344CB8AC3E}">
        <p14:creationId xmlns:p14="http://schemas.microsoft.com/office/powerpoint/2010/main" val="84082539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E854-5E3D-4372-915D-B274F19DBB6F}"/>
              </a:ext>
            </a:extLst>
          </p:cNvPr>
          <p:cNvSpPr>
            <a:spLocks noGrp="1"/>
          </p:cNvSpPr>
          <p:nvPr>
            <p:ph type="title"/>
          </p:nvPr>
        </p:nvSpPr>
        <p:spPr>
          <a:xfrm>
            <a:off x="304800" y="321622"/>
            <a:ext cx="11591235" cy="796130"/>
          </a:xfrm>
        </p:spPr>
        <p:txBody>
          <a:bodyPr/>
          <a:lstStyle/>
          <a:p>
            <a:pPr algn="ctr"/>
            <a:r>
              <a:rPr lang="en-US" sz="3600" dirty="0">
                <a:solidFill>
                  <a:srgbClr val="A1561C"/>
                </a:solidFill>
              </a:rPr>
              <a:t>EULA Data Considerations </a:t>
            </a:r>
          </a:p>
        </p:txBody>
      </p:sp>
      <p:graphicFrame>
        <p:nvGraphicFramePr>
          <p:cNvPr id="6" name="Diagram 5">
            <a:extLst>
              <a:ext uri="{FF2B5EF4-FFF2-40B4-BE49-F238E27FC236}">
                <a16:creationId xmlns:a16="http://schemas.microsoft.com/office/drawing/2014/main" id="{9DFE81F1-532F-4AC6-AA37-6A88ED836F0F}"/>
              </a:ext>
            </a:extLst>
          </p:cNvPr>
          <p:cNvGraphicFramePr/>
          <p:nvPr/>
        </p:nvGraphicFramePr>
        <p:xfrm>
          <a:off x="300382" y="1230922"/>
          <a:ext cx="11591235" cy="530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3CC3D7C-2A12-44CA-BDFF-250DEF21DD78}"/>
              </a:ext>
            </a:extLst>
          </p:cNvPr>
          <p:cNvSpPr txBox="1"/>
          <p:nvPr/>
        </p:nvSpPr>
        <p:spPr>
          <a:xfrm>
            <a:off x="2535115" y="1165466"/>
            <a:ext cx="7121769" cy="523220"/>
          </a:xfrm>
          <a:prstGeom prst="rect">
            <a:avLst/>
          </a:prstGeom>
          <a:noFill/>
        </p:spPr>
        <p:txBody>
          <a:bodyPr wrap="square" rtlCol="0">
            <a:spAutoFit/>
          </a:bodyPr>
          <a:lstStyle/>
          <a:p>
            <a:pPr algn="ctr"/>
            <a:r>
              <a:rPr lang="en-US" sz="2800" b="1" i="0" dirty="0">
                <a:solidFill>
                  <a:srgbClr val="292929"/>
                </a:solidFill>
                <a:effectLst/>
                <a:latin typeface="georgia" panose="02040502050405020303" pitchFamily="18" charset="0"/>
              </a:rPr>
              <a:t>“Who, What, Where and Why”</a:t>
            </a:r>
          </a:p>
        </p:txBody>
      </p:sp>
    </p:spTree>
    <p:extLst>
      <p:ext uri="{BB962C8B-B14F-4D97-AF65-F5344CB8AC3E}">
        <p14:creationId xmlns:p14="http://schemas.microsoft.com/office/powerpoint/2010/main" val="14382986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E854-5E3D-4372-915D-B274F19DBB6F}"/>
              </a:ext>
            </a:extLst>
          </p:cNvPr>
          <p:cNvSpPr>
            <a:spLocks noGrp="1"/>
          </p:cNvSpPr>
          <p:nvPr>
            <p:ph type="title"/>
          </p:nvPr>
        </p:nvSpPr>
        <p:spPr>
          <a:xfrm>
            <a:off x="304800" y="321622"/>
            <a:ext cx="11591235" cy="796130"/>
          </a:xfrm>
        </p:spPr>
        <p:txBody>
          <a:bodyPr/>
          <a:lstStyle/>
          <a:p>
            <a:pPr algn="ctr"/>
            <a:r>
              <a:rPr lang="en-US" sz="3600" dirty="0">
                <a:solidFill>
                  <a:srgbClr val="A1561C"/>
                </a:solidFill>
              </a:rPr>
              <a:t>EULA Data Considerations </a:t>
            </a:r>
          </a:p>
        </p:txBody>
      </p:sp>
      <p:graphicFrame>
        <p:nvGraphicFramePr>
          <p:cNvPr id="6" name="Diagram 5">
            <a:extLst>
              <a:ext uri="{FF2B5EF4-FFF2-40B4-BE49-F238E27FC236}">
                <a16:creationId xmlns:a16="http://schemas.microsoft.com/office/drawing/2014/main" id="{9DFE81F1-532F-4AC6-AA37-6A88ED836F0F}"/>
              </a:ext>
            </a:extLst>
          </p:cNvPr>
          <p:cNvGraphicFramePr/>
          <p:nvPr/>
        </p:nvGraphicFramePr>
        <p:xfrm>
          <a:off x="2552700" y="1951892"/>
          <a:ext cx="689903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3CC3D7C-2A12-44CA-BDFF-250DEF21DD78}"/>
              </a:ext>
            </a:extLst>
          </p:cNvPr>
          <p:cNvSpPr txBox="1"/>
          <p:nvPr/>
        </p:nvSpPr>
        <p:spPr>
          <a:xfrm>
            <a:off x="1406769" y="1165466"/>
            <a:ext cx="9425354" cy="523220"/>
          </a:xfrm>
          <a:prstGeom prst="rect">
            <a:avLst/>
          </a:prstGeom>
          <a:noFill/>
        </p:spPr>
        <p:txBody>
          <a:bodyPr wrap="square" rtlCol="0">
            <a:spAutoFit/>
          </a:bodyPr>
          <a:lstStyle/>
          <a:p>
            <a:pPr algn="ctr"/>
            <a:r>
              <a:rPr lang="en-US" sz="2800" b="1" i="0" dirty="0">
                <a:solidFill>
                  <a:srgbClr val="292929"/>
                </a:solidFill>
                <a:effectLst/>
                <a:latin typeface="georgia" panose="02040502050405020303" pitchFamily="18" charset="0"/>
              </a:rPr>
              <a:t>Compliance obligations imposed on shop owner</a:t>
            </a:r>
          </a:p>
        </p:txBody>
      </p:sp>
    </p:spTree>
    <p:extLst>
      <p:ext uri="{BB962C8B-B14F-4D97-AF65-F5344CB8AC3E}">
        <p14:creationId xmlns:p14="http://schemas.microsoft.com/office/powerpoint/2010/main" val="283004171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E854-5E3D-4372-915D-B274F19DBB6F}"/>
              </a:ext>
            </a:extLst>
          </p:cNvPr>
          <p:cNvSpPr>
            <a:spLocks noGrp="1"/>
          </p:cNvSpPr>
          <p:nvPr>
            <p:ph type="title"/>
          </p:nvPr>
        </p:nvSpPr>
        <p:spPr>
          <a:xfrm>
            <a:off x="304800" y="321622"/>
            <a:ext cx="11591235" cy="796130"/>
          </a:xfrm>
        </p:spPr>
        <p:txBody>
          <a:bodyPr/>
          <a:lstStyle/>
          <a:p>
            <a:pPr algn="ctr"/>
            <a:r>
              <a:rPr lang="en-US" sz="3600" dirty="0">
                <a:solidFill>
                  <a:srgbClr val="A1561C"/>
                </a:solidFill>
              </a:rPr>
              <a:t>Practical Suggestions </a:t>
            </a:r>
          </a:p>
        </p:txBody>
      </p:sp>
      <p:graphicFrame>
        <p:nvGraphicFramePr>
          <p:cNvPr id="4" name="Content Placeholder 3">
            <a:extLst>
              <a:ext uri="{FF2B5EF4-FFF2-40B4-BE49-F238E27FC236}">
                <a16:creationId xmlns:a16="http://schemas.microsoft.com/office/drawing/2014/main" id="{9A4C7690-AC64-4F85-B6D0-36A34122584E}"/>
              </a:ext>
            </a:extLst>
          </p:cNvPr>
          <p:cNvGraphicFramePr>
            <a:graphicFrameLocks noGrp="1"/>
          </p:cNvGraphicFramePr>
          <p:nvPr>
            <p:ph idx="1"/>
          </p:nvPr>
        </p:nvGraphicFramePr>
        <p:xfrm>
          <a:off x="322470" y="1343696"/>
          <a:ext cx="11573565" cy="469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938333"/>
      </p:ext>
    </p:extLst>
  </p:cSld>
  <p:clrMapOvr>
    <a:overrideClrMapping bg1="lt1" tx1="dk1" bg2="lt2" tx2="dk2" accent1="accent1" accent2="accent2" accent3="accent3" accent4="accent4" accent5="accent5" accent6="accent6" hlink="hlink" folHlink="folHlink"/>
  </p:clrMapOvr>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C Fonts">
      <a:majorFont>
        <a:latin typeface="Anton"/>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C Fonts">
      <a:majorFont>
        <a:latin typeface="Anton"/>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rnum Template">
  <a:themeElements>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fontScheme name="(VarnumSh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ptx" id="{11E9A438-F372-4EA7-B0FA-14036B80F418}" vid="{B4E6BDF1-DDFE-434F-BE4C-A820057F0A92}"/>
    </a:ext>
  </a:extLst>
</a:theme>
</file>

<file path=ppt/theme/theme4.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6.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7.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8.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9.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themeOverride>
</file>

<file path=ppt/theme/themeOverride4.xml><?xml version="1.0" encoding="utf-8"?>
<a:themeOverride xmlns:a="http://schemas.openxmlformats.org/drawingml/2006/main">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themeOverride>
</file>

<file path=ppt/theme/themeOverride5.xml><?xml version="1.0" encoding="utf-8"?>
<a:themeOverride xmlns:a="http://schemas.openxmlformats.org/drawingml/2006/main">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themeOverride>
</file>

<file path=ppt/theme/themeOverride6.xml><?xml version="1.0" encoding="utf-8"?>
<a:themeOverride xmlns:a="http://schemas.openxmlformats.org/drawingml/2006/main">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themeOverride>
</file>

<file path=ppt/theme/themeOverride7.xml><?xml version="1.0" encoding="utf-8"?>
<a:themeOverride xmlns:a="http://schemas.openxmlformats.org/drawingml/2006/main">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themeOverride>
</file>

<file path=ppt/theme/themeOverride8.xml><?xml version="1.0" encoding="utf-8"?>
<a:themeOverride xmlns:a="http://schemas.openxmlformats.org/drawingml/2006/main">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themeOverride>
</file>

<file path=ppt/theme/themeOverride9.xml><?xml version="1.0" encoding="utf-8"?>
<a:themeOverride xmlns:a="http://schemas.openxmlformats.org/drawingml/2006/main">
  <a:clrScheme name="Varnum">
    <a:dk1>
      <a:srgbClr val="000000"/>
    </a:dk1>
    <a:lt1>
      <a:srgbClr val="FFFFFF"/>
    </a:lt1>
    <a:dk2>
      <a:srgbClr val="1F497D"/>
    </a:dk2>
    <a:lt2>
      <a:srgbClr val="EEECE1"/>
    </a:lt2>
    <a:accent1>
      <a:srgbClr val="A0561C"/>
    </a:accent1>
    <a:accent2>
      <a:srgbClr val="284633"/>
    </a:accent2>
    <a:accent3>
      <a:srgbClr val="A0561C"/>
    </a:accent3>
    <a:accent4>
      <a:srgbClr val="284633"/>
    </a:accent4>
    <a:accent5>
      <a:srgbClr val="A0561C"/>
    </a:accent5>
    <a:accent6>
      <a:srgbClr val="284633"/>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997</Words>
  <Application>Microsoft Office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Cocogoose Pro Light</vt:lpstr>
      <vt:lpstr>Anton</vt:lpstr>
      <vt:lpstr>Arial</vt:lpstr>
      <vt:lpstr>Calibri</vt:lpstr>
      <vt:lpstr>Century Gothic</vt:lpstr>
      <vt:lpstr>georgia</vt:lpstr>
      <vt:lpstr>georgia</vt:lpstr>
      <vt:lpstr>Lucida Sans</vt:lpstr>
      <vt:lpstr>Wingdings</vt:lpstr>
      <vt:lpstr>Wingdings 2</vt:lpstr>
      <vt:lpstr>Office Theme</vt:lpstr>
      <vt:lpstr>1_Office Theme</vt:lpstr>
      <vt:lpstr>Varnum Template</vt:lpstr>
      <vt:lpstr>Quotable</vt:lpstr>
      <vt:lpstr>The ‘You’ in EULA?</vt:lpstr>
      <vt:lpstr>Vehicle Data Access, Privacy &amp; Security Committee</vt:lpstr>
      <vt:lpstr>AGENDA</vt:lpstr>
      <vt:lpstr>EULAs, Data and Liability</vt:lpstr>
      <vt:lpstr>Scan Tool EULAs </vt:lpstr>
      <vt:lpstr>Vehicle Data Ownership and Access </vt:lpstr>
      <vt:lpstr>EULA Data Considerations </vt:lpstr>
      <vt:lpstr>EULA Data Considerations </vt:lpstr>
      <vt:lpstr>Practical Suggestions </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Jordan Dorn</dc:creator>
  <cp:lastModifiedBy>Tinsley, Trent</cp:lastModifiedBy>
  <cp:revision>22</cp:revision>
  <dcterms:created xsi:type="dcterms:W3CDTF">2022-05-17T13:05:31Z</dcterms:created>
  <dcterms:modified xsi:type="dcterms:W3CDTF">2023-06-28T11:13:38Z</dcterms:modified>
</cp:coreProperties>
</file>