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4" r:id="rId3"/>
    <p:sldId id="265" r:id="rId4"/>
    <p:sldId id="299" r:id="rId5"/>
    <p:sldId id="298" r:id="rId6"/>
    <p:sldId id="29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66"/>
    <a:srgbClr val="0F23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B3D255-0857-49EA-8FF2-C9853312DBF0}" v="28" dt="2023-07-10T16:51:08.5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40" autoAdjust="0"/>
    <p:restoredTop sz="79775"/>
  </p:normalViewPr>
  <p:slideViewPr>
    <p:cSldViewPr snapToGrid="0">
      <p:cViewPr varScale="1">
        <p:scale>
          <a:sx n="89" d="100"/>
          <a:sy n="89" d="100"/>
        </p:scale>
        <p:origin x="151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2" d="100"/>
        <a:sy n="102" d="100"/>
      </p:scale>
      <p:origin x="0" y="-1884"/>
    </p:cViewPr>
  </p:sorterViewPr>
  <p:notesViewPr>
    <p:cSldViewPr snapToGrid="0">
      <p:cViewPr varScale="1">
        <p:scale>
          <a:sx n="143" d="100"/>
          <a:sy n="143" d="100"/>
        </p:scale>
        <p:origin x="453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riel Morley" userId="ee26ffe4-1306-4e9a-ba4e-ba09b7190763" providerId="ADAL" clId="{84B3D255-0857-49EA-8FF2-C9853312DBF0}"/>
    <pc:docChg chg="undo custSel modSld">
      <pc:chgData name="Gabriel Morley" userId="ee26ffe4-1306-4e9a-ba4e-ba09b7190763" providerId="ADAL" clId="{84B3D255-0857-49EA-8FF2-C9853312DBF0}" dt="2023-07-10T16:55:40.009" v="347" actId="14100"/>
      <pc:docMkLst>
        <pc:docMk/>
      </pc:docMkLst>
      <pc:sldChg chg="modSp mod">
        <pc:chgData name="Gabriel Morley" userId="ee26ffe4-1306-4e9a-ba4e-ba09b7190763" providerId="ADAL" clId="{84B3D255-0857-49EA-8FF2-C9853312DBF0}" dt="2023-06-23T13:29:20.090" v="43" actId="20577"/>
        <pc:sldMkLst>
          <pc:docMk/>
          <pc:sldMk cId="2251967366" sldId="261"/>
        </pc:sldMkLst>
        <pc:spChg chg="mod">
          <ac:chgData name="Gabriel Morley" userId="ee26ffe4-1306-4e9a-ba4e-ba09b7190763" providerId="ADAL" clId="{84B3D255-0857-49EA-8FF2-C9853312DBF0}" dt="2023-06-23T13:29:20.090" v="43" actId="20577"/>
          <ac:spMkLst>
            <pc:docMk/>
            <pc:sldMk cId="2251967366" sldId="261"/>
            <ac:spMk id="3" creationId="{4D936EB7-5C68-498F-2775-A91E08630BD0}"/>
          </ac:spMkLst>
        </pc:spChg>
      </pc:sldChg>
      <pc:sldChg chg="modSp mod">
        <pc:chgData name="Gabriel Morley" userId="ee26ffe4-1306-4e9a-ba4e-ba09b7190763" providerId="ADAL" clId="{84B3D255-0857-49EA-8FF2-C9853312DBF0}" dt="2023-06-23T13:29:12.996" v="39" actId="20577"/>
        <pc:sldMkLst>
          <pc:docMk/>
          <pc:sldMk cId="1190562890" sldId="264"/>
        </pc:sldMkLst>
        <pc:spChg chg="mod">
          <ac:chgData name="Gabriel Morley" userId="ee26ffe4-1306-4e9a-ba4e-ba09b7190763" providerId="ADAL" clId="{84B3D255-0857-49EA-8FF2-C9853312DBF0}" dt="2023-06-23T13:29:12.996" v="39" actId="20577"/>
          <ac:spMkLst>
            <pc:docMk/>
            <pc:sldMk cId="1190562890" sldId="264"/>
            <ac:spMk id="3" creationId="{FA3C261B-91E9-C4BC-7E76-7214B6BDB413}"/>
          </ac:spMkLst>
        </pc:spChg>
      </pc:sldChg>
      <pc:sldChg chg="modSp mod">
        <pc:chgData name="Gabriel Morley" userId="ee26ffe4-1306-4e9a-ba4e-ba09b7190763" providerId="ADAL" clId="{84B3D255-0857-49EA-8FF2-C9853312DBF0}" dt="2023-06-23T13:30:07.855" v="53" actId="20577"/>
        <pc:sldMkLst>
          <pc:docMk/>
          <pc:sldMk cId="3093701065" sldId="265"/>
        </pc:sldMkLst>
        <pc:spChg chg="mod">
          <ac:chgData name="Gabriel Morley" userId="ee26ffe4-1306-4e9a-ba4e-ba09b7190763" providerId="ADAL" clId="{84B3D255-0857-49EA-8FF2-C9853312DBF0}" dt="2023-06-23T13:30:07.855" v="53" actId="20577"/>
          <ac:spMkLst>
            <pc:docMk/>
            <pc:sldMk cId="3093701065" sldId="265"/>
            <ac:spMk id="3" creationId="{C2C431F1-6DBC-89BF-BCED-97610509B53A}"/>
          </ac:spMkLst>
        </pc:spChg>
        <pc:spChg chg="mod">
          <ac:chgData name="Gabriel Morley" userId="ee26ffe4-1306-4e9a-ba4e-ba09b7190763" providerId="ADAL" clId="{84B3D255-0857-49EA-8FF2-C9853312DBF0}" dt="2023-06-23T13:29:32.768" v="48" actId="20577"/>
          <ac:spMkLst>
            <pc:docMk/>
            <pc:sldMk cId="3093701065" sldId="265"/>
            <ac:spMk id="5" creationId="{CD7CC77D-1B38-2954-5C7D-2D249EC69FEB}"/>
          </ac:spMkLst>
        </pc:spChg>
      </pc:sldChg>
      <pc:sldChg chg="addSp delSp modSp mod modAnim modNotesTx">
        <pc:chgData name="Gabriel Morley" userId="ee26ffe4-1306-4e9a-ba4e-ba09b7190763" providerId="ADAL" clId="{84B3D255-0857-49EA-8FF2-C9853312DBF0}" dt="2023-07-10T16:55:40.009" v="347" actId="14100"/>
        <pc:sldMkLst>
          <pc:docMk/>
          <pc:sldMk cId="1053678162" sldId="298"/>
        </pc:sldMkLst>
        <pc:spChg chg="mod">
          <ac:chgData name="Gabriel Morley" userId="ee26ffe4-1306-4e9a-ba4e-ba09b7190763" providerId="ADAL" clId="{84B3D255-0857-49EA-8FF2-C9853312DBF0}" dt="2023-06-23T13:35:30.648" v="200" actId="1076"/>
          <ac:spMkLst>
            <pc:docMk/>
            <pc:sldMk cId="1053678162" sldId="298"/>
            <ac:spMk id="5" creationId="{B9FB6ADF-6CC5-2679-1483-E8EA8C9BB8C6}"/>
          </ac:spMkLst>
        </pc:spChg>
        <pc:spChg chg="add del mod">
          <ac:chgData name="Gabriel Morley" userId="ee26ffe4-1306-4e9a-ba4e-ba09b7190763" providerId="ADAL" clId="{84B3D255-0857-49EA-8FF2-C9853312DBF0}" dt="2023-07-10T16:50:35.972" v="272" actId="478"/>
          <ac:spMkLst>
            <pc:docMk/>
            <pc:sldMk cId="1053678162" sldId="298"/>
            <ac:spMk id="8" creationId="{509AB304-2975-8BE8-F07B-95AB29465C6F}"/>
          </ac:spMkLst>
        </pc:spChg>
        <pc:spChg chg="mod">
          <ac:chgData name="Gabriel Morley" userId="ee26ffe4-1306-4e9a-ba4e-ba09b7190763" providerId="ADAL" clId="{84B3D255-0857-49EA-8FF2-C9853312DBF0}" dt="2023-07-10T16:51:47.836" v="343" actId="20577"/>
          <ac:spMkLst>
            <pc:docMk/>
            <pc:sldMk cId="1053678162" sldId="298"/>
            <ac:spMk id="11" creationId="{7878E1B3-84C1-E7DE-2691-9CF5D45A05FE}"/>
          </ac:spMkLst>
        </pc:spChg>
        <pc:spChg chg="del">
          <ac:chgData name="Gabriel Morley" userId="ee26ffe4-1306-4e9a-ba4e-ba09b7190763" providerId="ADAL" clId="{84B3D255-0857-49EA-8FF2-C9853312DBF0}" dt="2023-06-23T13:31:42.413" v="84" actId="478"/>
          <ac:spMkLst>
            <pc:docMk/>
            <pc:sldMk cId="1053678162" sldId="298"/>
            <ac:spMk id="20" creationId="{BB6294FB-15BA-F426-246F-A81AD9B6B504}"/>
          </ac:spMkLst>
        </pc:spChg>
        <pc:spChg chg="del">
          <ac:chgData name="Gabriel Morley" userId="ee26ffe4-1306-4e9a-ba4e-ba09b7190763" providerId="ADAL" clId="{84B3D255-0857-49EA-8FF2-C9853312DBF0}" dt="2023-06-23T13:31:45.399" v="85" actId="478"/>
          <ac:spMkLst>
            <pc:docMk/>
            <pc:sldMk cId="1053678162" sldId="298"/>
            <ac:spMk id="21" creationId="{8D271349-A992-9CDC-5D34-B9B365D3990D}"/>
          </ac:spMkLst>
        </pc:spChg>
        <pc:picChg chg="del mod">
          <ac:chgData name="Gabriel Morley" userId="ee26ffe4-1306-4e9a-ba4e-ba09b7190763" providerId="ADAL" clId="{84B3D255-0857-49EA-8FF2-C9853312DBF0}" dt="2023-06-23T13:33:21.221" v="176" actId="478"/>
          <ac:picMkLst>
            <pc:docMk/>
            <pc:sldMk cId="1053678162" sldId="298"/>
            <ac:picMk id="3" creationId="{596322F5-1CA4-53E5-D65A-D9E0097A43FE}"/>
          </ac:picMkLst>
        </pc:picChg>
        <pc:picChg chg="add del mod">
          <ac:chgData name="Gabriel Morley" userId="ee26ffe4-1306-4e9a-ba4e-ba09b7190763" providerId="ADAL" clId="{84B3D255-0857-49EA-8FF2-C9853312DBF0}" dt="2023-07-10T16:51:05.979" v="279" actId="478"/>
          <ac:picMkLst>
            <pc:docMk/>
            <pc:sldMk cId="1053678162" sldId="298"/>
            <ac:picMk id="3" creationId="{640DF210-25ED-2819-7CB6-2CFE429A17BB}"/>
          </ac:picMkLst>
        </pc:picChg>
        <pc:picChg chg="add mod">
          <ac:chgData name="Gabriel Morley" userId="ee26ffe4-1306-4e9a-ba4e-ba09b7190763" providerId="ADAL" clId="{84B3D255-0857-49EA-8FF2-C9853312DBF0}" dt="2023-06-23T13:33:32.305" v="180" actId="14861"/>
          <ac:picMkLst>
            <pc:docMk/>
            <pc:sldMk cId="1053678162" sldId="298"/>
            <ac:picMk id="4" creationId="{86200814-CD68-B9D1-02A0-7D721484E2FF}"/>
          </ac:picMkLst>
        </pc:picChg>
        <pc:picChg chg="add mod">
          <ac:chgData name="Gabriel Morley" userId="ee26ffe4-1306-4e9a-ba4e-ba09b7190763" providerId="ADAL" clId="{84B3D255-0857-49EA-8FF2-C9853312DBF0}" dt="2023-06-23T13:35:30.648" v="200" actId="1076"/>
          <ac:picMkLst>
            <pc:docMk/>
            <pc:sldMk cId="1053678162" sldId="298"/>
            <ac:picMk id="6" creationId="{AC6DBC30-C08C-9573-39FA-72DB73A933E3}"/>
          </ac:picMkLst>
        </pc:picChg>
        <pc:picChg chg="add mod">
          <ac:chgData name="Gabriel Morley" userId="ee26ffe4-1306-4e9a-ba4e-ba09b7190763" providerId="ADAL" clId="{84B3D255-0857-49EA-8FF2-C9853312DBF0}" dt="2023-06-23T13:35:23.212" v="198" actId="571"/>
          <ac:picMkLst>
            <pc:docMk/>
            <pc:sldMk cId="1053678162" sldId="298"/>
            <ac:picMk id="7" creationId="{348C5218-7E56-33DE-4739-0B8BBE4686B9}"/>
          </ac:picMkLst>
        </pc:picChg>
        <pc:picChg chg="del mod">
          <ac:chgData name="Gabriel Morley" userId="ee26ffe4-1306-4e9a-ba4e-ba09b7190763" providerId="ADAL" clId="{84B3D255-0857-49EA-8FF2-C9853312DBF0}" dt="2023-06-23T13:35:57.979" v="208" actId="478"/>
          <ac:picMkLst>
            <pc:docMk/>
            <pc:sldMk cId="1053678162" sldId="298"/>
            <ac:picMk id="9" creationId="{5016B3CD-CCA6-E6BB-370C-EBD99FBFA1A9}"/>
          </ac:picMkLst>
        </pc:picChg>
        <pc:picChg chg="add mod modCrop">
          <ac:chgData name="Gabriel Morley" userId="ee26ffe4-1306-4e9a-ba4e-ba09b7190763" providerId="ADAL" clId="{84B3D255-0857-49EA-8FF2-C9853312DBF0}" dt="2023-07-10T16:55:40.009" v="347" actId="14100"/>
          <ac:picMkLst>
            <pc:docMk/>
            <pc:sldMk cId="1053678162" sldId="298"/>
            <ac:picMk id="9" creationId="{B3347EA3-FEC1-4373-D5D3-9064CD61AB4B}"/>
          </ac:picMkLst>
        </pc:picChg>
        <pc:picChg chg="del">
          <ac:chgData name="Gabriel Morley" userId="ee26ffe4-1306-4e9a-ba4e-ba09b7190763" providerId="ADAL" clId="{84B3D255-0857-49EA-8FF2-C9853312DBF0}" dt="2023-06-23T13:31:45.399" v="85" actId="478"/>
          <ac:picMkLst>
            <pc:docMk/>
            <pc:sldMk cId="1053678162" sldId="298"/>
            <ac:picMk id="12" creationId="{D78171F6-DDC1-F206-595E-A0B4090A8972}"/>
          </ac:picMkLst>
        </pc:picChg>
        <pc:picChg chg="del">
          <ac:chgData name="Gabriel Morley" userId="ee26ffe4-1306-4e9a-ba4e-ba09b7190763" providerId="ADAL" clId="{84B3D255-0857-49EA-8FF2-C9853312DBF0}" dt="2023-06-23T13:31:42.413" v="84" actId="478"/>
          <ac:picMkLst>
            <pc:docMk/>
            <pc:sldMk cId="1053678162" sldId="298"/>
            <ac:picMk id="18" creationId="{33CE4F83-4C39-FB73-D031-7AD0A775061D}"/>
          </ac:picMkLst>
        </pc:picChg>
        <pc:picChg chg="add mod">
          <ac:chgData name="Gabriel Morley" userId="ee26ffe4-1306-4e9a-ba4e-ba09b7190763" providerId="ADAL" clId="{84B3D255-0857-49EA-8FF2-C9853312DBF0}" dt="2023-06-23T13:35:49.421" v="206" actId="1076"/>
          <ac:picMkLst>
            <pc:docMk/>
            <pc:sldMk cId="1053678162" sldId="298"/>
            <ac:picMk id="1026" creationId="{29402FFA-FC23-73D7-A887-A4220B808A60}"/>
          </ac:picMkLst>
        </pc:picChg>
      </pc:sldChg>
      <pc:sldChg chg="addSp modSp mod">
        <pc:chgData name="Gabriel Morley" userId="ee26ffe4-1306-4e9a-ba4e-ba09b7190763" providerId="ADAL" clId="{84B3D255-0857-49EA-8FF2-C9853312DBF0}" dt="2023-06-23T13:31:21.082" v="82" actId="20577"/>
        <pc:sldMkLst>
          <pc:docMk/>
          <pc:sldMk cId="646457975" sldId="299"/>
        </pc:sldMkLst>
        <pc:spChg chg="add mod">
          <ac:chgData name="Gabriel Morley" userId="ee26ffe4-1306-4e9a-ba4e-ba09b7190763" providerId="ADAL" clId="{84B3D255-0857-49EA-8FF2-C9853312DBF0}" dt="2023-06-23T13:30:55.810" v="67" actId="14100"/>
          <ac:spMkLst>
            <pc:docMk/>
            <pc:sldMk cId="646457975" sldId="299"/>
            <ac:spMk id="4" creationId="{6C518F48-5D6A-858F-A261-6E54757158ED}"/>
          </ac:spMkLst>
        </pc:spChg>
        <pc:spChg chg="mod">
          <ac:chgData name="Gabriel Morley" userId="ee26ffe4-1306-4e9a-ba4e-ba09b7190763" providerId="ADAL" clId="{84B3D255-0857-49EA-8FF2-C9853312DBF0}" dt="2023-06-23T13:30:42.730" v="56"/>
          <ac:spMkLst>
            <pc:docMk/>
            <pc:sldMk cId="646457975" sldId="299"/>
            <ac:spMk id="5" creationId="{47832D79-8EAA-8C53-DE42-EBFDBD2F2EFF}"/>
          </ac:spMkLst>
        </pc:spChg>
        <pc:spChg chg="add mod">
          <ac:chgData name="Gabriel Morley" userId="ee26ffe4-1306-4e9a-ba4e-ba09b7190763" providerId="ADAL" clId="{84B3D255-0857-49EA-8FF2-C9853312DBF0}" dt="2023-06-23T13:31:09.247" v="74" actId="20577"/>
          <ac:spMkLst>
            <pc:docMk/>
            <pc:sldMk cId="646457975" sldId="299"/>
            <ac:spMk id="14" creationId="{87C50CEE-7674-3467-F144-C1CA102CFCF3}"/>
          </ac:spMkLst>
        </pc:spChg>
        <pc:spChg chg="add mod">
          <ac:chgData name="Gabriel Morley" userId="ee26ffe4-1306-4e9a-ba4e-ba09b7190763" providerId="ADAL" clId="{84B3D255-0857-49EA-8FF2-C9853312DBF0}" dt="2023-06-23T13:31:21.082" v="82" actId="20577"/>
          <ac:spMkLst>
            <pc:docMk/>
            <pc:sldMk cId="646457975" sldId="299"/>
            <ac:spMk id="15" creationId="{8137BA1F-03A7-C6A7-9EA8-11EF4BC2D2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DA51A-76FF-8144-9032-B2E04C00332F}" type="datetimeFigureOut">
              <a:rPr lang="en-US" smtClean="0"/>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A5BD43-71D9-E74D-BFAE-87BC0AE0AC7D}" type="slidenum">
              <a:rPr lang="en-US" smtClean="0"/>
              <a:t>‹#›</a:t>
            </a:fld>
            <a:endParaRPr lang="en-US"/>
          </a:p>
        </p:txBody>
      </p:sp>
    </p:spTree>
    <p:extLst>
      <p:ext uri="{BB962C8B-B14F-4D97-AF65-F5344CB8AC3E}">
        <p14:creationId xmlns:p14="http://schemas.microsoft.com/office/powerpoint/2010/main" val="258597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A5BD43-71D9-E74D-BFAE-87BC0AE0AC7D}" type="slidenum">
              <a:rPr lang="en-US" smtClean="0"/>
              <a:t>2</a:t>
            </a:fld>
            <a:endParaRPr lang="en-US"/>
          </a:p>
        </p:txBody>
      </p:sp>
    </p:spTree>
    <p:extLst>
      <p:ext uri="{BB962C8B-B14F-4D97-AF65-F5344CB8AC3E}">
        <p14:creationId xmlns:p14="http://schemas.microsoft.com/office/powerpoint/2010/main" val="174573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A5BD43-71D9-E74D-BFAE-87BC0AE0AC7D}" type="slidenum">
              <a:rPr lang="en-US" smtClean="0"/>
              <a:t>3</a:t>
            </a:fld>
            <a:endParaRPr lang="en-US"/>
          </a:p>
        </p:txBody>
      </p:sp>
    </p:spTree>
    <p:extLst>
      <p:ext uri="{BB962C8B-B14F-4D97-AF65-F5344CB8AC3E}">
        <p14:creationId xmlns:p14="http://schemas.microsoft.com/office/powerpoint/2010/main" val="2208467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A5BD43-71D9-E74D-BFAE-87BC0AE0AC7D}" type="slidenum">
              <a:rPr lang="en-US" smtClean="0"/>
              <a:t>5</a:t>
            </a:fld>
            <a:endParaRPr lang="en-US"/>
          </a:p>
        </p:txBody>
      </p:sp>
    </p:spTree>
    <p:extLst>
      <p:ext uri="{BB962C8B-B14F-4D97-AF65-F5344CB8AC3E}">
        <p14:creationId xmlns:p14="http://schemas.microsoft.com/office/powerpoint/2010/main" val="3768588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A5BD43-71D9-E74D-BFAE-87BC0AE0AC7D}" type="slidenum">
              <a:rPr lang="en-US" smtClean="0"/>
              <a:t>6</a:t>
            </a:fld>
            <a:endParaRPr lang="en-US"/>
          </a:p>
        </p:txBody>
      </p:sp>
    </p:spTree>
    <p:extLst>
      <p:ext uri="{BB962C8B-B14F-4D97-AF65-F5344CB8AC3E}">
        <p14:creationId xmlns:p14="http://schemas.microsoft.com/office/powerpoint/2010/main" val="847186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49C60-12F6-3583-0520-E7903A1003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A76189-EA76-6688-5677-712FCBBBB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B96357-5581-5574-0290-873923E50DF0}"/>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5" name="Footer Placeholder 4">
            <a:extLst>
              <a:ext uri="{FF2B5EF4-FFF2-40B4-BE49-F238E27FC236}">
                <a16:creationId xmlns:a16="http://schemas.microsoft.com/office/drawing/2014/main" id="{79CEABE7-45CB-C558-19AA-DD8180D37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1700C-2EE1-3BE5-1CC7-133B2F2AA3C1}"/>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49665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A7F1-67E6-4582-C544-548F55E53C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FF658-8DD2-EDF6-8483-F5A6E1BFDD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865018-5C49-597D-6B73-8DEFB21816D3}"/>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5" name="Footer Placeholder 4">
            <a:extLst>
              <a:ext uri="{FF2B5EF4-FFF2-40B4-BE49-F238E27FC236}">
                <a16:creationId xmlns:a16="http://schemas.microsoft.com/office/drawing/2014/main" id="{B94D7C68-D3E4-12B5-8B70-888323033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2E5A1-6CD8-DD02-A676-5EEEF1460EBD}"/>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3116730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8278E6-FF4A-1DF0-4497-7C11459323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172D5B-19C5-E98B-B904-E3943C5F07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5D6B91-F6AC-7440-1EF6-769B143462B0}"/>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5" name="Footer Placeholder 4">
            <a:extLst>
              <a:ext uri="{FF2B5EF4-FFF2-40B4-BE49-F238E27FC236}">
                <a16:creationId xmlns:a16="http://schemas.microsoft.com/office/drawing/2014/main" id="{58115DC3-3125-064F-FCAA-912157D9E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1B4AA0-3472-BB2A-1084-60B34C342BC9}"/>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179226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24BDA-2CBD-CB1B-095D-83EA8E358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B4598A-8FFD-5DD3-4548-FB17881E30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1292CC-C0BC-4CDA-F981-14B98655FAC3}"/>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5" name="Footer Placeholder 4">
            <a:extLst>
              <a:ext uri="{FF2B5EF4-FFF2-40B4-BE49-F238E27FC236}">
                <a16:creationId xmlns:a16="http://schemas.microsoft.com/office/drawing/2014/main" id="{ACFFB55F-2DD9-B03D-3290-37C579327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9C736-6234-6712-F113-5B30B9E3A544}"/>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268032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CBB2-628B-8606-8076-0A700C343D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7A06B4-1B7D-A201-19C6-A4A4C3C34B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9D541C-2600-48C7-F5C9-10750B7CDBC7}"/>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5" name="Footer Placeholder 4">
            <a:extLst>
              <a:ext uri="{FF2B5EF4-FFF2-40B4-BE49-F238E27FC236}">
                <a16:creationId xmlns:a16="http://schemas.microsoft.com/office/drawing/2014/main" id="{9BBFD8C8-AD41-874D-7A2E-235E73E5B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1DEF7-795C-9AA5-A5A3-B39CBF0CE3D0}"/>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7330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C1E0-DAE2-B133-007A-89CB9C6F64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D01D9C-68D4-806B-8B58-FD80E31F75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A331C1-B9A0-B6BE-FB37-780D1CA194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8EEA71-D6A2-65CE-CD5C-60ED9B688243}"/>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6" name="Footer Placeholder 5">
            <a:extLst>
              <a:ext uri="{FF2B5EF4-FFF2-40B4-BE49-F238E27FC236}">
                <a16:creationId xmlns:a16="http://schemas.microsoft.com/office/drawing/2014/main" id="{6C332656-3A70-EDA4-2656-CF0A950065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0230AE-7CB0-D666-25AE-BE6AA3EA2879}"/>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354785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F396E-F7B2-C242-7012-8CD8364290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18971F-EA9C-DD6A-FEBA-2A30F0DD19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742184-83B7-8DD5-16A7-5C24C441CD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ACFEE6-E0B1-8AAF-A8C0-99EA4C6FB1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C72B25-11C3-5C78-F8F6-514C540F6D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C6365A-AB40-6914-A44F-D4C4D49E9ACC}"/>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8" name="Footer Placeholder 7">
            <a:extLst>
              <a:ext uri="{FF2B5EF4-FFF2-40B4-BE49-F238E27FC236}">
                <a16:creationId xmlns:a16="http://schemas.microsoft.com/office/drawing/2014/main" id="{D15F8F39-38CE-430B-BD64-F26811F16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9312A5-00B8-5DAA-071B-A471764DCC1D}"/>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232047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A0AB2-B988-83FE-F8E1-D28A0D82A7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C3C28D-C101-D8C3-83AF-48317345F440}"/>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4" name="Footer Placeholder 3">
            <a:extLst>
              <a:ext uri="{FF2B5EF4-FFF2-40B4-BE49-F238E27FC236}">
                <a16:creationId xmlns:a16="http://schemas.microsoft.com/office/drawing/2014/main" id="{268A0F6B-8D3D-D871-B0E4-24A8AF29B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FBE78D-56EF-AEA7-6FC0-206C16752847}"/>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296336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DFD5F-23F5-41AD-0C56-2C0B73A444D8}"/>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3" name="Footer Placeholder 2">
            <a:extLst>
              <a:ext uri="{FF2B5EF4-FFF2-40B4-BE49-F238E27FC236}">
                <a16:creationId xmlns:a16="http://schemas.microsoft.com/office/drawing/2014/main" id="{CDF7B7D7-CC0E-B21B-F5D0-49B5689DEB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046108-F6C7-5A38-220E-AA778CDAA8DC}"/>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380161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EECDF-D676-4179-1309-352E7C65E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52397C-813D-8FEA-1913-23EF160F66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4833CA-A294-D64C-FF8D-4EB68008E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815C9A-A6C8-3A22-AD3A-41536B8C5C93}"/>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6" name="Footer Placeholder 5">
            <a:extLst>
              <a:ext uri="{FF2B5EF4-FFF2-40B4-BE49-F238E27FC236}">
                <a16:creationId xmlns:a16="http://schemas.microsoft.com/office/drawing/2014/main" id="{3FB5F8F9-2E1C-D12A-6E31-BF71F67372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E3229D-CABA-CF3B-20CE-6E8625CD0F5A}"/>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330249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F7EC2-84FF-E117-491E-1E44DC754D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BEE377-97A9-4FE8-2AAB-CFF5903FFA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4C730A-06C9-3AD9-53EA-6DE7CD5B9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DCF056-4F75-F205-4EB0-35CADA23CFAC}"/>
              </a:ext>
            </a:extLst>
          </p:cNvPr>
          <p:cNvSpPr>
            <a:spLocks noGrp="1"/>
          </p:cNvSpPr>
          <p:nvPr>
            <p:ph type="dt" sz="half" idx="10"/>
          </p:nvPr>
        </p:nvSpPr>
        <p:spPr/>
        <p:txBody>
          <a:bodyPr/>
          <a:lstStyle/>
          <a:p>
            <a:fld id="{9EC6533A-22BF-4C1C-B197-FFBE497C0CCB}" type="datetimeFigureOut">
              <a:rPr lang="en-US" smtClean="0"/>
              <a:t>7/10/2023</a:t>
            </a:fld>
            <a:endParaRPr lang="en-US"/>
          </a:p>
        </p:txBody>
      </p:sp>
      <p:sp>
        <p:nvSpPr>
          <p:cNvPr id="6" name="Footer Placeholder 5">
            <a:extLst>
              <a:ext uri="{FF2B5EF4-FFF2-40B4-BE49-F238E27FC236}">
                <a16:creationId xmlns:a16="http://schemas.microsoft.com/office/drawing/2014/main" id="{92E50745-120D-D9F5-DEA4-64FFA3E17F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2C720-291A-0A45-0768-1FEDFD8E1F63}"/>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108489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16DB3A-EA38-5809-323A-CCE4AD901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DC9105-23D2-924E-92BB-AC0FA4990A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B5F61F-287C-269C-6A32-3ECC513EE2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6533A-22BF-4C1C-B197-FFBE497C0CCB}" type="datetimeFigureOut">
              <a:rPr lang="en-US" smtClean="0"/>
              <a:t>7/10/2023</a:t>
            </a:fld>
            <a:endParaRPr lang="en-US"/>
          </a:p>
        </p:txBody>
      </p:sp>
      <p:sp>
        <p:nvSpPr>
          <p:cNvPr id="5" name="Footer Placeholder 4">
            <a:extLst>
              <a:ext uri="{FF2B5EF4-FFF2-40B4-BE49-F238E27FC236}">
                <a16:creationId xmlns:a16="http://schemas.microsoft.com/office/drawing/2014/main" id="{ED74244E-34D6-5610-616F-294CF0AE12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51BF37-EA5D-999A-10D6-AC2BA411DF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2B627-FFA8-46BD-87C6-CC9FA70916C5}" type="slidenum">
              <a:rPr lang="en-US" smtClean="0"/>
              <a:t>‹#›</a:t>
            </a:fld>
            <a:endParaRPr lang="en-US"/>
          </a:p>
        </p:txBody>
      </p:sp>
    </p:spTree>
    <p:extLst>
      <p:ext uri="{BB962C8B-B14F-4D97-AF65-F5344CB8AC3E}">
        <p14:creationId xmlns:p14="http://schemas.microsoft.com/office/powerpoint/2010/main" val="19837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mailto:gabrielmorley@gmail.com" TargetMode="External"/><Relationship Id="rId5" Type="http://schemas.openxmlformats.org/officeDocument/2006/relationships/hyperlink" Target="mailto:James.Spears@Tractable.AI" TargetMode="External"/><Relationship Id="rId4" Type="http://schemas.openxmlformats.org/officeDocument/2006/relationships/hyperlink" Target="mailto:fterlep@autotechcelerator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DA64-0EC2-E036-82F9-A3F282605AB5}"/>
              </a:ext>
            </a:extLst>
          </p:cNvPr>
          <p:cNvSpPr>
            <a:spLocks noGrp="1"/>
          </p:cNvSpPr>
          <p:nvPr>
            <p:ph type="ctrTitle"/>
          </p:nvPr>
        </p:nvSpPr>
        <p:spPr>
          <a:xfrm>
            <a:off x="83127" y="2097396"/>
            <a:ext cx="12108873" cy="2387600"/>
          </a:xfrm>
        </p:spPr>
        <p:txBody>
          <a:bodyPr>
            <a:normAutofit/>
          </a:bodyPr>
          <a:lstStyle/>
          <a:p>
            <a:r>
              <a:rPr lang="en-US" sz="7200" b="1" dirty="0">
                <a:solidFill>
                  <a:srgbClr val="0F2365"/>
                </a:solidFill>
              </a:rPr>
              <a:t>Telematics Myth Busting: PT2</a:t>
            </a:r>
          </a:p>
        </p:txBody>
      </p:sp>
      <p:sp>
        <p:nvSpPr>
          <p:cNvPr id="3" name="Subtitle 2">
            <a:extLst>
              <a:ext uri="{FF2B5EF4-FFF2-40B4-BE49-F238E27FC236}">
                <a16:creationId xmlns:a16="http://schemas.microsoft.com/office/drawing/2014/main" id="{4D936EB7-5C68-498F-2775-A91E08630BD0}"/>
              </a:ext>
            </a:extLst>
          </p:cNvPr>
          <p:cNvSpPr>
            <a:spLocks noGrp="1"/>
          </p:cNvSpPr>
          <p:nvPr>
            <p:ph type="subTitle" idx="1"/>
          </p:nvPr>
        </p:nvSpPr>
        <p:spPr>
          <a:xfrm>
            <a:off x="2864011" y="5378698"/>
            <a:ext cx="9144000" cy="1174149"/>
          </a:xfrm>
        </p:spPr>
        <p:txBody>
          <a:bodyPr>
            <a:normAutofit fontScale="92500" lnSpcReduction="10000"/>
          </a:bodyPr>
          <a:lstStyle/>
          <a:p>
            <a:pPr algn="r"/>
            <a:r>
              <a:rPr lang="en-US" b="1" dirty="0">
                <a:solidFill>
                  <a:srgbClr val="002366"/>
                </a:solidFill>
              </a:rPr>
              <a:t>Presented by:</a:t>
            </a:r>
          </a:p>
          <a:p>
            <a:pPr algn="r"/>
            <a:r>
              <a:rPr lang="en-US" b="1" dirty="0">
                <a:solidFill>
                  <a:srgbClr val="002366"/>
                </a:solidFill>
                <a:latin typeface="Cocogoose Pro Light" panose="00000500000000000000" pitchFamily="2" charset="0"/>
              </a:rPr>
              <a:t>Co-Chair</a:t>
            </a:r>
            <a:r>
              <a:rPr lang="en-US" dirty="0">
                <a:solidFill>
                  <a:srgbClr val="002366"/>
                </a:solidFill>
                <a:latin typeface="Cocogoose Pro Light" panose="00000500000000000000" pitchFamily="2" charset="0"/>
              </a:rPr>
              <a:t>: Jimmy Spears (Tractable)</a:t>
            </a:r>
          </a:p>
          <a:p>
            <a:pPr algn="r"/>
            <a:r>
              <a:rPr lang="en-US" b="1" dirty="0">
                <a:solidFill>
                  <a:srgbClr val="002366"/>
                </a:solidFill>
                <a:latin typeface="Cocogoose Pro Light" panose="00000500000000000000" pitchFamily="2" charset="0"/>
              </a:rPr>
              <a:t>Co-Chair: </a:t>
            </a:r>
            <a:r>
              <a:rPr lang="en-US" dirty="0">
                <a:solidFill>
                  <a:srgbClr val="002366"/>
                </a:solidFill>
                <a:latin typeface="Cocogoose Pro Light" panose="00000500000000000000" pitchFamily="2" charset="0"/>
              </a:rPr>
              <a:t>Gabriel Morley (DEKRA) </a:t>
            </a:r>
          </a:p>
        </p:txBody>
      </p:sp>
      <p:sp>
        <p:nvSpPr>
          <p:cNvPr id="5" name="Subtitle 2">
            <a:extLst>
              <a:ext uri="{FF2B5EF4-FFF2-40B4-BE49-F238E27FC236}">
                <a16:creationId xmlns:a16="http://schemas.microsoft.com/office/drawing/2014/main" id="{35CA6929-A7C1-5147-CED0-17CE9299F64E}"/>
              </a:ext>
            </a:extLst>
          </p:cNvPr>
          <p:cNvSpPr txBox="1">
            <a:spLocks/>
          </p:cNvSpPr>
          <p:nvPr/>
        </p:nvSpPr>
        <p:spPr>
          <a:xfrm>
            <a:off x="1524000" y="4841857"/>
            <a:ext cx="9144000" cy="6537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dirty="0">
                <a:solidFill>
                  <a:srgbClr val="002366"/>
                </a:solidFill>
              </a:rPr>
              <a:t>Future Disruptions Committee</a:t>
            </a:r>
          </a:p>
        </p:txBody>
      </p:sp>
    </p:spTree>
    <p:extLst>
      <p:ext uri="{BB962C8B-B14F-4D97-AF65-F5344CB8AC3E}">
        <p14:creationId xmlns:p14="http://schemas.microsoft.com/office/powerpoint/2010/main" val="225196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DA64-0EC2-E036-82F9-A3F282605AB5}"/>
              </a:ext>
            </a:extLst>
          </p:cNvPr>
          <p:cNvSpPr>
            <a:spLocks noGrp="1"/>
          </p:cNvSpPr>
          <p:nvPr>
            <p:ph type="ctrTitle"/>
          </p:nvPr>
        </p:nvSpPr>
        <p:spPr>
          <a:xfrm>
            <a:off x="0" y="2081538"/>
            <a:ext cx="12108873" cy="977183"/>
          </a:xfrm>
        </p:spPr>
        <p:txBody>
          <a:bodyPr>
            <a:normAutofit fontScale="90000"/>
          </a:bodyPr>
          <a:lstStyle/>
          <a:p>
            <a:r>
              <a:rPr lang="en-US" sz="7200" b="1" dirty="0">
                <a:solidFill>
                  <a:srgbClr val="0F2365"/>
                </a:solidFill>
              </a:rPr>
              <a:t>Future Disruptions Committee</a:t>
            </a:r>
          </a:p>
        </p:txBody>
      </p:sp>
      <p:sp>
        <p:nvSpPr>
          <p:cNvPr id="4" name="Subtitle 2">
            <a:extLst>
              <a:ext uri="{FF2B5EF4-FFF2-40B4-BE49-F238E27FC236}">
                <a16:creationId xmlns:a16="http://schemas.microsoft.com/office/drawing/2014/main" id="{458E1E6C-E64C-B163-39DA-AACD64889816}"/>
              </a:ext>
            </a:extLst>
          </p:cNvPr>
          <p:cNvSpPr txBox="1">
            <a:spLocks/>
          </p:cNvSpPr>
          <p:nvPr/>
        </p:nvSpPr>
        <p:spPr>
          <a:xfrm>
            <a:off x="572654" y="3429000"/>
            <a:ext cx="11046691" cy="157941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a:solidFill>
                  <a:srgbClr val="0F2365"/>
                </a:solidFill>
              </a:rPr>
              <a:t>Mission: </a:t>
            </a:r>
            <a:r>
              <a:rPr lang="en-US" sz="2000" dirty="0">
                <a:solidFill>
                  <a:srgbClr val="0F2365"/>
                </a:solidFill>
              </a:rPr>
              <a:t>Identify, share and drive discussions regarding future trends, technologies, disruptions, business models, and concepts that can and will disrupt all industry segments within 5-10 years. By identifying and sharing this information this committee hopes to help all segments prepare for and find common ground to deliver solutions that ensure the consumer’s experience and safety meets or exceeds their expectations. </a:t>
            </a:r>
          </a:p>
        </p:txBody>
      </p:sp>
      <p:sp>
        <p:nvSpPr>
          <p:cNvPr id="3" name="Subtitle 2">
            <a:extLst>
              <a:ext uri="{FF2B5EF4-FFF2-40B4-BE49-F238E27FC236}">
                <a16:creationId xmlns:a16="http://schemas.microsoft.com/office/drawing/2014/main" id="{FA3C261B-91E9-C4BC-7E76-7214B6BDB413}"/>
              </a:ext>
            </a:extLst>
          </p:cNvPr>
          <p:cNvSpPr>
            <a:spLocks noGrp="1"/>
          </p:cNvSpPr>
          <p:nvPr>
            <p:ph type="subTitle" idx="1"/>
          </p:nvPr>
        </p:nvSpPr>
        <p:spPr>
          <a:xfrm>
            <a:off x="2864011" y="5378698"/>
            <a:ext cx="9144000" cy="1174149"/>
          </a:xfrm>
        </p:spPr>
        <p:txBody>
          <a:bodyPr>
            <a:normAutofit fontScale="92500" lnSpcReduction="10000"/>
          </a:bodyPr>
          <a:lstStyle/>
          <a:p>
            <a:pPr algn="r"/>
            <a:r>
              <a:rPr lang="en-US" b="1" dirty="0">
                <a:solidFill>
                  <a:srgbClr val="002366"/>
                </a:solidFill>
              </a:rPr>
              <a:t>Presented by:</a:t>
            </a:r>
          </a:p>
          <a:p>
            <a:pPr algn="r"/>
            <a:r>
              <a:rPr lang="en-US" b="1" dirty="0">
                <a:solidFill>
                  <a:srgbClr val="002366"/>
                </a:solidFill>
                <a:latin typeface="Cocogoose Pro Light" panose="00000500000000000000" pitchFamily="2" charset="0"/>
              </a:rPr>
              <a:t>Co-Chair</a:t>
            </a:r>
            <a:r>
              <a:rPr lang="en-US" dirty="0">
                <a:solidFill>
                  <a:srgbClr val="002366"/>
                </a:solidFill>
                <a:latin typeface="Cocogoose Pro Light" panose="00000500000000000000" pitchFamily="2" charset="0"/>
              </a:rPr>
              <a:t>: Jimmy Spears (Tractable)</a:t>
            </a:r>
          </a:p>
          <a:p>
            <a:pPr algn="r"/>
            <a:r>
              <a:rPr lang="en-US" b="1" dirty="0">
                <a:solidFill>
                  <a:srgbClr val="002366"/>
                </a:solidFill>
                <a:latin typeface="Cocogoose Pro Light" panose="00000500000000000000" pitchFamily="2" charset="0"/>
              </a:rPr>
              <a:t>Co-Chair: </a:t>
            </a:r>
            <a:r>
              <a:rPr lang="en-US" dirty="0">
                <a:solidFill>
                  <a:srgbClr val="002366"/>
                </a:solidFill>
                <a:latin typeface="Cocogoose Pro Light" panose="00000500000000000000" pitchFamily="2" charset="0"/>
              </a:rPr>
              <a:t>Gabriel Morley (DEKRA) </a:t>
            </a:r>
          </a:p>
        </p:txBody>
      </p:sp>
    </p:spTree>
    <p:extLst>
      <p:ext uri="{BB962C8B-B14F-4D97-AF65-F5344CB8AC3E}">
        <p14:creationId xmlns:p14="http://schemas.microsoft.com/office/powerpoint/2010/main" val="119056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DA64-0EC2-E036-82F9-A3F282605AB5}"/>
              </a:ext>
            </a:extLst>
          </p:cNvPr>
          <p:cNvSpPr>
            <a:spLocks noGrp="1"/>
          </p:cNvSpPr>
          <p:nvPr>
            <p:ph type="ctrTitle"/>
          </p:nvPr>
        </p:nvSpPr>
        <p:spPr>
          <a:xfrm>
            <a:off x="41563" y="1875724"/>
            <a:ext cx="12108873" cy="977183"/>
          </a:xfrm>
        </p:spPr>
        <p:txBody>
          <a:bodyPr>
            <a:normAutofit fontScale="90000"/>
          </a:bodyPr>
          <a:lstStyle/>
          <a:p>
            <a:r>
              <a:rPr lang="en-US" sz="7200" b="1" dirty="0">
                <a:solidFill>
                  <a:srgbClr val="0F2365"/>
                </a:solidFill>
              </a:rPr>
              <a:t>2023 Future Disruptions Committee</a:t>
            </a:r>
          </a:p>
        </p:txBody>
      </p:sp>
      <p:sp>
        <p:nvSpPr>
          <p:cNvPr id="5" name="Rectangle 4">
            <a:extLst>
              <a:ext uri="{FF2B5EF4-FFF2-40B4-BE49-F238E27FC236}">
                <a16:creationId xmlns:a16="http://schemas.microsoft.com/office/drawing/2014/main" id="{CD7CC77D-1B38-2954-5C7D-2D249EC69FEB}"/>
              </a:ext>
            </a:extLst>
          </p:cNvPr>
          <p:cNvSpPr/>
          <p:nvPr/>
        </p:nvSpPr>
        <p:spPr>
          <a:xfrm>
            <a:off x="1246907" y="3072672"/>
            <a:ext cx="10695709" cy="2893100"/>
          </a:xfrm>
          <a:prstGeom prst="rect">
            <a:avLst/>
          </a:prstGeom>
        </p:spPr>
        <p:txBody>
          <a:bodyPr wrap="square">
            <a:spAutoFit/>
          </a:bodyPr>
          <a:lstStyle/>
          <a:p>
            <a:pPr>
              <a:spcBef>
                <a:spcPct val="20000"/>
              </a:spcBef>
              <a:buClr>
                <a:srgbClr val="6076B4"/>
              </a:buClr>
              <a:buSzPct val="85000"/>
            </a:pPr>
            <a:r>
              <a:rPr lang="en-US" sz="1400" b="1" dirty="0">
                <a:solidFill>
                  <a:srgbClr val="0F2365"/>
                </a:solidFill>
              </a:rPr>
              <a:t>Committee Members: </a:t>
            </a:r>
          </a:p>
          <a:p>
            <a:pPr lvl="1">
              <a:spcBef>
                <a:spcPct val="20000"/>
              </a:spcBef>
              <a:buClr>
                <a:srgbClr val="6076B4"/>
              </a:buClr>
              <a:buSzPct val="85000"/>
            </a:pPr>
            <a:r>
              <a:rPr lang="en-US" sz="1400" dirty="0">
                <a:solidFill>
                  <a:srgbClr val="0F2365"/>
                </a:solidFill>
              </a:rPr>
              <a:t>Jake </a:t>
            </a:r>
            <a:r>
              <a:rPr lang="en-US" sz="1400" dirty="0" err="1">
                <a:solidFill>
                  <a:srgbClr val="0F2365"/>
                </a:solidFill>
              </a:rPr>
              <a:t>Rodenroth</a:t>
            </a:r>
            <a:r>
              <a:rPr lang="en-US" sz="1400" dirty="0">
                <a:solidFill>
                  <a:srgbClr val="0F2365"/>
                </a:solidFill>
              </a:rPr>
              <a:t>: </a:t>
            </a:r>
            <a:r>
              <a:rPr lang="en-US" sz="1400" b="1" dirty="0">
                <a:solidFill>
                  <a:srgbClr val="0F2365"/>
                </a:solidFill>
              </a:rPr>
              <a:t>Lucid Motors			</a:t>
            </a:r>
            <a:r>
              <a:rPr lang="en-US" sz="1400" dirty="0">
                <a:solidFill>
                  <a:srgbClr val="0F2365"/>
                </a:solidFill>
              </a:rPr>
              <a:t>Rick Palmer: </a:t>
            </a:r>
            <a:r>
              <a:rPr lang="en-US" sz="1400" b="1" dirty="0" err="1">
                <a:solidFill>
                  <a:srgbClr val="0F2365"/>
                </a:solidFill>
              </a:rPr>
              <a:t>ComputerLogic</a:t>
            </a:r>
            <a:endParaRPr lang="en-US" sz="1400" b="1" dirty="0">
              <a:solidFill>
                <a:srgbClr val="0F2365"/>
              </a:solidFill>
            </a:endParaRPr>
          </a:p>
          <a:p>
            <a:pPr lvl="1">
              <a:spcBef>
                <a:spcPct val="20000"/>
              </a:spcBef>
              <a:buClr>
                <a:srgbClr val="6076B4"/>
              </a:buClr>
              <a:buSzPct val="85000"/>
            </a:pPr>
            <a:r>
              <a:rPr lang="en-US" sz="1400" dirty="0">
                <a:solidFill>
                  <a:srgbClr val="0F2365"/>
                </a:solidFill>
              </a:rPr>
              <a:t>Frank Terlep: </a:t>
            </a:r>
            <a:r>
              <a:rPr lang="en-US" sz="1400" b="1" dirty="0">
                <a:solidFill>
                  <a:srgbClr val="0F2365"/>
                </a:solidFill>
              </a:rPr>
              <a:t>Auto </a:t>
            </a:r>
            <a:r>
              <a:rPr lang="en-US" sz="1400" b="1" dirty="0" err="1">
                <a:solidFill>
                  <a:srgbClr val="0F2365"/>
                </a:solidFill>
              </a:rPr>
              <a:t>Techcelerators</a:t>
            </a:r>
            <a:r>
              <a:rPr lang="en-US" sz="1400" b="1" dirty="0">
                <a:solidFill>
                  <a:srgbClr val="0F2365"/>
                </a:solidFill>
              </a:rPr>
              <a:t>, LLC.  		</a:t>
            </a:r>
            <a:r>
              <a:rPr lang="en-US" sz="1400" dirty="0">
                <a:solidFill>
                  <a:srgbClr val="0F2365"/>
                </a:solidFill>
              </a:rPr>
              <a:t>David Willett: </a:t>
            </a:r>
            <a:r>
              <a:rPr lang="en-US" sz="1400" b="1" dirty="0">
                <a:solidFill>
                  <a:srgbClr val="0F2365"/>
                </a:solidFill>
              </a:rPr>
              <a:t>Spark 		</a:t>
            </a:r>
          </a:p>
          <a:p>
            <a:pPr lvl="1">
              <a:spcBef>
                <a:spcPct val="20000"/>
              </a:spcBef>
              <a:buClr>
                <a:srgbClr val="6076B4"/>
              </a:buClr>
              <a:buSzPct val="85000"/>
            </a:pPr>
            <a:r>
              <a:rPr lang="en-US" sz="1400" dirty="0">
                <a:solidFill>
                  <a:srgbClr val="0F2365"/>
                </a:solidFill>
              </a:rPr>
              <a:t>Trent Tinsley: </a:t>
            </a:r>
            <a:r>
              <a:rPr lang="en-US" sz="1400" b="1" dirty="0" err="1">
                <a:solidFill>
                  <a:srgbClr val="0F2365"/>
                </a:solidFill>
              </a:rPr>
              <a:t>Entegral</a:t>
            </a:r>
            <a:r>
              <a:rPr lang="en-US" sz="1400" b="1" dirty="0">
                <a:solidFill>
                  <a:srgbClr val="0F2365"/>
                </a:solidFill>
              </a:rPr>
              <a:t>				</a:t>
            </a:r>
            <a:r>
              <a:rPr lang="en-US" sz="1400" dirty="0">
                <a:solidFill>
                  <a:srgbClr val="0F2365"/>
                </a:solidFill>
              </a:rPr>
              <a:t>Michael </a:t>
            </a:r>
            <a:r>
              <a:rPr lang="en-US" sz="1400" dirty="0" err="1">
                <a:solidFill>
                  <a:srgbClr val="0F2365"/>
                </a:solidFill>
              </a:rPr>
              <a:t>LoPrete</a:t>
            </a:r>
            <a:r>
              <a:rPr lang="en-US" sz="1400" dirty="0">
                <a:solidFill>
                  <a:srgbClr val="0F2365"/>
                </a:solidFill>
              </a:rPr>
              <a:t>: </a:t>
            </a:r>
            <a:r>
              <a:rPr lang="en-US" sz="1400" b="1" dirty="0" err="1">
                <a:solidFill>
                  <a:srgbClr val="0F2365"/>
                </a:solidFill>
              </a:rPr>
              <a:t>Plastfix</a:t>
            </a:r>
            <a:r>
              <a:rPr lang="en-US" sz="1400" b="1" dirty="0">
                <a:solidFill>
                  <a:srgbClr val="0F2365"/>
                </a:solidFill>
              </a:rPr>
              <a:t> Industries</a:t>
            </a:r>
          </a:p>
          <a:p>
            <a:pPr lvl="1">
              <a:spcBef>
                <a:spcPct val="20000"/>
              </a:spcBef>
              <a:buClr>
                <a:srgbClr val="6076B4"/>
              </a:buClr>
              <a:buSzPct val="85000"/>
            </a:pPr>
            <a:r>
              <a:rPr lang="en-US" sz="1400" dirty="0">
                <a:solidFill>
                  <a:srgbClr val="0F2365"/>
                </a:solidFill>
              </a:rPr>
              <a:t>Fred </a:t>
            </a:r>
            <a:r>
              <a:rPr lang="en-US" sz="1400" dirty="0" err="1">
                <a:solidFill>
                  <a:srgbClr val="0F2365"/>
                </a:solidFill>
              </a:rPr>
              <a:t>Iantorno</a:t>
            </a:r>
            <a:r>
              <a:rPr lang="en-US" sz="1400" dirty="0">
                <a:solidFill>
                  <a:srgbClr val="0F2365"/>
                </a:solidFill>
              </a:rPr>
              <a:t>: </a:t>
            </a:r>
            <a:r>
              <a:rPr lang="en-US" sz="1400" b="1" dirty="0" err="1">
                <a:solidFill>
                  <a:srgbClr val="0F2365"/>
                </a:solidFill>
              </a:rPr>
              <a:t>AirPro</a:t>
            </a:r>
            <a:r>
              <a:rPr lang="en-US" sz="1400" b="1" dirty="0">
                <a:solidFill>
                  <a:srgbClr val="0F2365"/>
                </a:solidFill>
              </a:rPr>
              <a:t> Diagnostics 			</a:t>
            </a:r>
            <a:r>
              <a:rPr lang="en-US" sz="1400" dirty="0">
                <a:solidFill>
                  <a:srgbClr val="0F2365"/>
                </a:solidFill>
              </a:rPr>
              <a:t>Jimmy Spears</a:t>
            </a:r>
            <a:r>
              <a:rPr lang="en-US" sz="1400" b="1" dirty="0">
                <a:solidFill>
                  <a:srgbClr val="0F2365"/>
                </a:solidFill>
              </a:rPr>
              <a:t>: Tractable			</a:t>
            </a:r>
          </a:p>
          <a:p>
            <a:pPr lvl="1">
              <a:spcBef>
                <a:spcPct val="20000"/>
              </a:spcBef>
              <a:buClr>
                <a:srgbClr val="6076B4"/>
              </a:buClr>
              <a:buSzPct val="85000"/>
            </a:pPr>
            <a:r>
              <a:rPr lang="en-US" sz="1400" dirty="0">
                <a:solidFill>
                  <a:srgbClr val="0F2365"/>
                </a:solidFill>
              </a:rPr>
              <a:t>Dirk Fuchs: </a:t>
            </a:r>
            <a:r>
              <a:rPr lang="en-US" sz="1400" b="1" dirty="0">
                <a:solidFill>
                  <a:srgbClr val="0F2365"/>
                </a:solidFill>
              </a:rPr>
              <a:t>I-CAR				</a:t>
            </a:r>
            <a:r>
              <a:rPr lang="en-US" sz="1400" dirty="0">
                <a:solidFill>
                  <a:srgbClr val="0F2365"/>
                </a:solidFill>
              </a:rPr>
              <a:t>Donald Finley: </a:t>
            </a:r>
            <a:r>
              <a:rPr lang="en-US" sz="1400" b="1" dirty="0">
                <a:solidFill>
                  <a:srgbClr val="0F2365"/>
                </a:solidFill>
              </a:rPr>
              <a:t>CSAA</a:t>
            </a:r>
          </a:p>
          <a:p>
            <a:pPr lvl="1">
              <a:spcBef>
                <a:spcPct val="20000"/>
              </a:spcBef>
              <a:buClr>
                <a:srgbClr val="6076B4"/>
              </a:buClr>
              <a:buSzPct val="85000"/>
            </a:pPr>
            <a:r>
              <a:rPr lang="en-US" sz="1400" dirty="0">
                <a:solidFill>
                  <a:srgbClr val="0F2365"/>
                </a:solidFill>
              </a:rPr>
              <a:t>Sean Carey:  </a:t>
            </a:r>
            <a:r>
              <a:rPr lang="en-US" sz="1400" b="1" dirty="0">
                <a:solidFill>
                  <a:srgbClr val="0F2365"/>
                </a:solidFill>
              </a:rPr>
              <a:t>SCG Management Consultants LLC	</a:t>
            </a:r>
            <a:r>
              <a:rPr lang="en-US" sz="1400" dirty="0">
                <a:solidFill>
                  <a:srgbClr val="0F2365"/>
                </a:solidFill>
              </a:rPr>
              <a:t>Gabriel Morley: </a:t>
            </a:r>
            <a:r>
              <a:rPr lang="en-US" sz="1400" b="1" dirty="0">
                <a:solidFill>
                  <a:srgbClr val="0F2365"/>
                </a:solidFill>
              </a:rPr>
              <a:t>DEKRA	</a:t>
            </a:r>
          </a:p>
          <a:p>
            <a:pPr lvl="1">
              <a:spcBef>
                <a:spcPct val="20000"/>
              </a:spcBef>
              <a:buClr>
                <a:srgbClr val="6076B4"/>
              </a:buClr>
              <a:buSzPct val="85000"/>
            </a:pPr>
            <a:r>
              <a:rPr lang="en-US" sz="1400" dirty="0">
                <a:solidFill>
                  <a:srgbClr val="0F2365"/>
                </a:solidFill>
              </a:rPr>
              <a:t>Karl </a:t>
            </a:r>
            <a:r>
              <a:rPr lang="en-US" sz="1400" dirty="0" err="1">
                <a:solidFill>
                  <a:srgbClr val="0F2365"/>
                </a:solidFill>
              </a:rPr>
              <a:t>Kirschenman</a:t>
            </a:r>
            <a:r>
              <a:rPr lang="en-US" sz="1400" dirty="0">
                <a:solidFill>
                  <a:srgbClr val="0F2365"/>
                </a:solidFill>
              </a:rPr>
              <a:t>: </a:t>
            </a:r>
            <a:r>
              <a:rPr lang="en-US" sz="1400" b="1" dirty="0" err="1">
                <a:solidFill>
                  <a:srgbClr val="0F2365"/>
                </a:solidFill>
              </a:rPr>
              <a:t>Spanesi</a:t>
            </a:r>
            <a:r>
              <a:rPr lang="en-US" sz="1400" b="1" dirty="0">
                <a:solidFill>
                  <a:srgbClr val="0F2365"/>
                </a:solidFill>
              </a:rPr>
              <a:t>			</a:t>
            </a:r>
          </a:p>
          <a:p>
            <a:pPr lvl="1">
              <a:spcBef>
                <a:spcPct val="20000"/>
              </a:spcBef>
              <a:buClr>
                <a:srgbClr val="6076B4"/>
              </a:buClr>
              <a:buSzPct val="85000"/>
            </a:pPr>
            <a:r>
              <a:rPr lang="en-US" sz="1400" dirty="0">
                <a:solidFill>
                  <a:srgbClr val="0F2365"/>
                </a:solidFill>
              </a:rPr>
              <a:t>Greg Potter</a:t>
            </a:r>
            <a:r>
              <a:rPr lang="en-US" sz="1400" b="1" dirty="0">
                <a:solidFill>
                  <a:srgbClr val="0F2365"/>
                </a:solidFill>
              </a:rPr>
              <a:t>: ETI</a:t>
            </a:r>
          </a:p>
          <a:p>
            <a:pPr lvl="1">
              <a:spcBef>
                <a:spcPct val="20000"/>
              </a:spcBef>
              <a:buClr>
                <a:srgbClr val="6076B4"/>
              </a:buClr>
              <a:buSzPct val="85000"/>
            </a:pPr>
            <a:r>
              <a:rPr lang="en-US" sz="1400" dirty="0">
                <a:solidFill>
                  <a:srgbClr val="0F2365"/>
                </a:solidFill>
              </a:rPr>
              <a:t>Sandy Blalock: </a:t>
            </a:r>
            <a:r>
              <a:rPr lang="en-US" sz="1400" b="1" dirty="0">
                <a:solidFill>
                  <a:srgbClr val="0F2365"/>
                </a:solidFill>
              </a:rPr>
              <a:t>ARA</a:t>
            </a:r>
          </a:p>
          <a:p>
            <a:pPr lvl="1">
              <a:spcBef>
                <a:spcPct val="20000"/>
              </a:spcBef>
              <a:buClr>
                <a:srgbClr val="6076B4"/>
              </a:buClr>
              <a:buSzPct val="85000"/>
            </a:pPr>
            <a:r>
              <a:rPr lang="en-US" sz="1400" dirty="0">
                <a:solidFill>
                  <a:srgbClr val="0F2365"/>
                </a:solidFill>
              </a:rPr>
              <a:t>Taylor Moss: </a:t>
            </a:r>
            <a:r>
              <a:rPr lang="en-US" sz="1400" b="1" dirty="0">
                <a:solidFill>
                  <a:srgbClr val="0F2365"/>
                </a:solidFill>
              </a:rPr>
              <a:t>OEC</a:t>
            </a:r>
          </a:p>
        </p:txBody>
      </p:sp>
      <p:sp>
        <p:nvSpPr>
          <p:cNvPr id="8" name="TextBox 7">
            <a:extLst>
              <a:ext uri="{FF2B5EF4-FFF2-40B4-BE49-F238E27FC236}">
                <a16:creationId xmlns:a16="http://schemas.microsoft.com/office/drawing/2014/main" id="{559C4F85-18A7-E8A1-934E-D174B66B1BAF}"/>
              </a:ext>
            </a:extLst>
          </p:cNvPr>
          <p:cNvSpPr txBox="1"/>
          <p:nvPr/>
        </p:nvSpPr>
        <p:spPr>
          <a:xfrm>
            <a:off x="10453817" y="2591297"/>
            <a:ext cx="2067322" cy="261610"/>
          </a:xfrm>
          <a:prstGeom prst="rect">
            <a:avLst/>
          </a:prstGeom>
          <a:noFill/>
        </p:spPr>
        <p:txBody>
          <a:bodyPr wrap="square" rtlCol="0">
            <a:spAutoFit/>
          </a:bodyPr>
          <a:lstStyle/>
          <a:p>
            <a:r>
              <a:rPr lang="en-US" sz="1100" dirty="0"/>
              <a:t>**no Particular order</a:t>
            </a:r>
          </a:p>
        </p:txBody>
      </p:sp>
      <p:sp>
        <p:nvSpPr>
          <p:cNvPr id="3" name="Subtitle 2">
            <a:extLst>
              <a:ext uri="{FF2B5EF4-FFF2-40B4-BE49-F238E27FC236}">
                <a16:creationId xmlns:a16="http://schemas.microsoft.com/office/drawing/2014/main" id="{C2C431F1-6DBC-89BF-BCED-97610509B53A}"/>
              </a:ext>
            </a:extLst>
          </p:cNvPr>
          <p:cNvSpPr>
            <a:spLocks noGrp="1"/>
          </p:cNvSpPr>
          <p:nvPr>
            <p:ph type="subTitle" idx="1"/>
          </p:nvPr>
        </p:nvSpPr>
        <p:spPr>
          <a:xfrm>
            <a:off x="2864011" y="5378698"/>
            <a:ext cx="9144000" cy="1174149"/>
          </a:xfrm>
        </p:spPr>
        <p:txBody>
          <a:bodyPr>
            <a:normAutofit fontScale="92500" lnSpcReduction="10000"/>
          </a:bodyPr>
          <a:lstStyle/>
          <a:p>
            <a:pPr algn="r"/>
            <a:r>
              <a:rPr lang="en-US" b="1" dirty="0">
                <a:solidFill>
                  <a:srgbClr val="002366"/>
                </a:solidFill>
              </a:rPr>
              <a:t>Presented by:</a:t>
            </a:r>
          </a:p>
          <a:p>
            <a:pPr algn="r"/>
            <a:r>
              <a:rPr lang="en-US" b="1" dirty="0">
                <a:solidFill>
                  <a:srgbClr val="002366"/>
                </a:solidFill>
                <a:latin typeface="Cocogoose Pro Light" panose="00000500000000000000" pitchFamily="2" charset="0"/>
              </a:rPr>
              <a:t>Co-Chair</a:t>
            </a:r>
            <a:r>
              <a:rPr lang="en-US" dirty="0">
                <a:solidFill>
                  <a:srgbClr val="002366"/>
                </a:solidFill>
                <a:latin typeface="Cocogoose Pro Light" panose="00000500000000000000" pitchFamily="2" charset="0"/>
              </a:rPr>
              <a:t>: Jimmy Spears (Tractable)</a:t>
            </a:r>
          </a:p>
          <a:p>
            <a:pPr algn="r"/>
            <a:r>
              <a:rPr lang="en-US" b="1" dirty="0">
                <a:solidFill>
                  <a:srgbClr val="002366"/>
                </a:solidFill>
                <a:latin typeface="Cocogoose Pro Light" panose="00000500000000000000" pitchFamily="2" charset="0"/>
              </a:rPr>
              <a:t>Co-Chair: </a:t>
            </a:r>
            <a:r>
              <a:rPr lang="en-US" dirty="0">
                <a:solidFill>
                  <a:srgbClr val="002366"/>
                </a:solidFill>
                <a:latin typeface="Cocogoose Pro Light" panose="00000500000000000000" pitchFamily="2" charset="0"/>
              </a:rPr>
              <a:t>Gabriel Morley (DEKRA) </a:t>
            </a:r>
          </a:p>
        </p:txBody>
      </p:sp>
    </p:spTree>
    <p:extLst>
      <p:ext uri="{BB962C8B-B14F-4D97-AF65-F5344CB8AC3E}">
        <p14:creationId xmlns:p14="http://schemas.microsoft.com/office/powerpoint/2010/main" val="309370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90C83F5E-501B-34F8-07B2-E891045158E1}"/>
              </a:ext>
            </a:extLst>
          </p:cNvPr>
          <p:cNvSpPr/>
          <p:nvPr/>
        </p:nvSpPr>
        <p:spPr>
          <a:xfrm>
            <a:off x="8172110" y="2719673"/>
            <a:ext cx="3462866" cy="3469459"/>
          </a:xfrm>
          <a:prstGeom prst="round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A898B3CE-944D-6F62-2C9A-14E5020C83D1}"/>
              </a:ext>
            </a:extLst>
          </p:cNvPr>
          <p:cNvSpPr/>
          <p:nvPr/>
        </p:nvSpPr>
        <p:spPr>
          <a:xfrm>
            <a:off x="4153789" y="2719674"/>
            <a:ext cx="3462866" cy="3469459"/>
          </a:xfrm>
          <a:prstGeom prst="round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3AA0FC98-6325-7C85-1C1A-86EECABD3BCB}"/>
              </a:ext>
            </a:extLst>
          </p:cNvPr>
          <p:cNvSpPr/>
          <p:nvPr/>
        </p:nvSpPr>
        <p:spPr>
          <a:xfrm>
            <a:off x="135468" y="2719674"/>
            <a:ext cx="3462866" cy="3469459"/>
          </a:xfrm>
          <a:prstGeom prst="round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59C4F85-18A7-E8A1-934E-D174B66B1BAF}"/>
              </a:ext>
            </a:extLst>
          </p:cNvPr>
          <p:cNvSpPr txBox="1"/>
          <p:nvPr/>
        </p:nvSpPr>
        <p:spPr>
          <a:xfrm>
            <a:off x="481264" y="2719672"/>
            <a:ext cx="278827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0" u="sng" strike="noStrike" kern="1200" cap="none" spc="0" normalizeH="0" baseline="0" noProof="0" dirty="0">
                <a:ln>
                  <a:noFill/>
                </a:ln>
                <a:solidFill>
                  <a:srgbClr val="002366"/>
                </a:solidFill>
                <a:effectLst/>
                <a:uLnTx/>
                <a:uFillTx/>
                <a:latin typeface="Lucida Sans"/>
                <a:ea typeface="+mn-ea"/>
                <a:cs typeface="+mn-cs"/>
              </a:rPr>
              <a:t>Myth Busting: Pt1</a:t>
            </a:r>
          </a:p>
        </p:txBody>
      </p:sp>
      <p:sp>
        <p:nvSpPr>
          <p:cNvPr id="6" name="Subtitle 2">
            <a:extLst>
              <a:ext uri="{FF2B5EF4-FFF2-40B4-BE49-F238E27FC236}">
                <a16:creationId xmlns:a16="http://schemas.microsoft.com/office/drawing/2014/main" id="{BFEBFD89-CD17-8147-1354-A782F3AFEFB0}"/>
              </a:ext>
            </a:extLst>
          </p:cNvPr>
          <p:cNvSpPr txBox="1">
            <a:spLocks/>
          </p:cNvSpPr>
          <p:nvPr/>
        </p:nvSpPr>
        <p:spPr>
          <a:xfrm>
            <a:off x="259493" y="1564649"/>
            <a:ext cx="11046691" cy="858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a:spcBef>
                <a:spcPts val="0"/>
              </a:spcBef>
              <a:spcAft>
                <a:spcPts val="0"/>
              </a:spcAft>
            </a:pPr>
            <a:r>
              <a:rPr lang="en-US" sz="1800" dirty="0">
                <a:latin typeface="Calibri" panose="020F0502020204030204" pitchFamily="34" charset="0"/>
                <a:cs typeface="Times New Roman" panose="02020603050405020304" pitchFamily="18" charset="0"/>
              </a:rPr>
              <a:t>A series about “The Future of Telematics”: The Future Disruptions Committee Myth Busters presentations will try to cut through the “hype”, “vaporware” and “sales pitches” on vehicle telematics and present the "real" capabilities of vehicle Telematics today.</a:t>
            </a:r>
          </a:p>
        </p:txBody>
      </p:sp>
      <p:sp>
        <p:nvSpPr>
          <p:cNvPr id="3" name="TextBox 2">
            <a:extLst>
              <a:ext uri="{FF2B5EF4-FFF2-40B4-BE49-F238E27FC236}">
                <a16:creationId xmlns:a16="http://schemas.microsoft.com/office/drawing/2014/main" id="{B4054B65-874C-F253-478E-3A3EA00CB8B5}"/>
              </a:ext>
            </a:extLst>
          </p:cNvPr>
          <p:cNvSpPr txBox="1"/>
          <p:nvPr/>
        </p:nvSpPr>
        <p:spPr>
          <a:xfrm>
            <a:off x="303394" y="3312129"/>
            <a:ext cx="3134073" cy="2031325"/>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What is telematics?</a:t>
            </a:r>
          </a:p>
          <a:p>
            <a:pPr marL="342900" marR="0" lvl="0" indent="-342900">
              <a:spcBef>
                <a:spcPts val="0"/>
              </a:spcBef>
              <a:spcAft>
                <a:spcPts val="0"/>
              </a:spcAft>
              <a:buFont typeface="Symbol" pitchFamily="2"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History of telematics </a:t>
            </a:r>
          </a:p>
          <a:p>
            <a:pPr marL="342900" marR="0" lvl="0" indent="-342900">
              <a:spcBef>
                <a:spcPts val="0"/>
              </a:spcBef>
              <a:spcAft>
                <a:spcPts val="0"/>
              </a:spcAft>
              <a:buFont typeface="Symbol" pitchFamily="2"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Telematic systems available today</a:t>
            </a:r>
          </a:p>
          <a:p>
            <a:pPr marL="742950" marR="0" lvl="1" indent="-285750">
              <a:spcBef>
                <a:spcPts val="0"/>
              </a:spcBef>
              <a:spcAft>
                <a:spcPts val="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Times New Roman" panose="02020603050405020304" pitchFamily="18" charset="0"/>
              </a:rPr>
              <a:t>In vehicle </a:t>
            </a:r>
          </a:p>
          <a:p>
            <a:pPr marL="742950" marR="0" lvl="1" indent="-285750">
              <a:spcBef>
                <a:spcPts val="0"/>
              </a:spcBef>
              <a:spcAft>
                <a:spcPts val="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Times New Roman" panose="02020603050405020304" pitchFamily="18" charset="0"/>
              </a:rPr>
              <a:t>App based </a:t>
            </a:r>
          </a:p>
          <a:p>
            <a:pPr marL="742950" marR="0" lvl="1" indent="-285750">
              <a:spcBef>
                <a:spcPts val="0"/>
              </a:spcBef>
              <a:spcAft>
                <a:spcPts val="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Times New Roman" panose="02020603050405020304" pitchFamily="18" charset="0"/>
              </a:rPr>
              <a:t>Other </a:t>
            </a:r>
          </a:p>
          <a:p>
            <a:pPr marL="342900" marR="0" lvl="0" indent="-342900">
              <a:spcBef>
                <a:spcPts val="0"/>
              </a:spcBef>
              <a:spcAft>
                <a:spcPts val="0"/>
              </a:spcAft>
              <a:buFont typeface="Symbol" pitchFamily="2"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What today’s telematic systems really do</a:t>
            </a:r>
          </a:p>
          <a:p>
            <a:pPr marL="342900" marR="0" lvl="0" indent="-342900">
              <a:spcBef>
                <a:spcPts val="0"/>
              </a:spcBef>
              <a:spcAft>
                <a:spcPts val="0"/>
              </a:spcAft>
              <a:buFont typeface="Symbol" pitchFamily="2"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What we can expect in the future</a:t>
            </a:r>
          </a:p>
        </p:txBody>
      </p:sp>
      <p:sp>
        <p:nvSpPr>
          <p:cNvPr id="5" name="TextBox 4">
            <a:extLst>
              <a:ext uri="{FF2B5EF4-FFF2-40B4-BE49-F238E27FC236}">
                <a16:creationId xmlns:a16="http://schemas.microsoft.com/office/drawing/2014/main" id="{47832D79-8EAA-8C53-DE42-EBFDBD2F2EFF}"/>
              </a:ext>
            </a:extLst>
          </p:cNvPr>
          <p:cNvSpPr txBox="1"/>
          <p:nvPr/>
        </p:nvSpPr>
        <p:spPr>
          <a:xfrm>
            <a:off x="4499585" y="2721760"/>
            <a:ext cx="278827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002366"/>
                </a:solidFill>
                <a:effectLst/>
                <a:uLnTx/>
                <a:uFillTx/>
                <a:latin typeface="Lucida Sans"/>
                <a:ea typeface="+mn-ea"/>
                <a:cs typeface="+mn-cs"/>
              </a:rPr>
              <a:t>Myth Busting: Pt2</a:t>
            </a:r>
          </a:p>
        </p:txBody>
      </p:sp>
      <p:sp>
        <p:nvSpPr>
          <p:cNvPr id="7" name="TextBox 6">
            <a:extLst>
              <a:ext uri="{FF2B5EF4-FFF2-40B4-BE49-F238E27FC236}">
                <a16:creationId xmlns:a16="http://schemas.microsoft.com/office/drawing/2014/main" id="{0DAC21AC-0036-47DD-D0B3-C6946D119359}"/>
              </a:ext>
            </a:extLst>
          </p:cNvPr>
          <p:cNvSpPr txBox="1"/>
          <p:nvPr/>
        </p:nvSpPr>
        <p:spPr>
          <a:xfrm>
            <a:off x="4392794" y="3312129"/>
            <a:ext cx="3134073" cy="1384995"/>
          </a:xfrm>
          <a:prstGeom prst="rect">
            <a:avLst/>
          </a:prstGeom>
          <a:noFill/>
        </p:spPr>
        <p:txBody>
          <a:bodyPr wrap="square">
            <a:spAutoFit/>
          </a:bodyPr>
          <a:lstStyle/>
          <a:p>
            <a:pPr marL="342900" indent="-342900" fontAlgn="auto">
              <a:lnSpc>
                <a:spcPct val="100000"/>
              </a:lnSpc>
              <a:buClrTx/>
              <a:buSzTx/>
              <a:buFont typeface="Symbol" pitchFamily="2" charset="2"/>
              <a:buChar char=""/>
              <a:tabLst/>
              <a:defRPr/>
            </a:pPr>
            <a:r>
              <a:rPr lang="en-US" sz="1400" dirty="0">
                <a:latin typeface="Calibri" panose="020F0502020204030204" pitchFamily="34" charset="0"/>
                <a:cs typeface="Times New Roman" panose="02020603050405020304" pitchFamily="18" charset="0"/>
              </a:rPr>
              <a:t>Industry leaders discussing the impacts and implications of real world telematic data usage and technologies</a:t>
            </a:r>
          </a:p>
          <a:p>
            <a:pPr fontAlgn="auto">
              <a:lnSpc>
                <a:spcPct val="100000"/>
              </a:lnSpc>
              <a:buClrTx/>
              <a:buSzTx/>
              <a:tabLst/>
              <a:defRPr/>
            </a:pPr>
            <a:endParaRPr lang="en-US" sz="1400" dirty="0">
              <a:latin typeface="Calibri" panose="020F0502020204030204" pitchFamily="34" charset="0"/>
              <a:cs typeface="Times New Roman" panose="02020603050405020304" pitchFamily="18" charset="0"/>
            </a:endParaRPr>
          </a:p>
          <a:p>
            <a:pPr marL="342900" indent="-342900" fontAlgn="auto">
              <a:lnSpc>
                <a:spcPct val="100000"/>
              </a:lnSpc>
              <a:buClrTx/>
              <a:buSzTx/>
              <a:buFont typeface="Symbol" pitchFamily="2" charset="2"/>
              <a:buChar char=""/>
              <a:tabLst/>
              <a:defRPr/>
            </a:pPr>
            <a:r>
              <a:rPr lang="en-US" sz="1400" dirty="0">
                <a:latin typeface="Calibri" panose="020F0502020204030204" pitchFamily="34" charset="0"/>
                <a:cs typeface="Times New Roman" panose="02020603050405020304" pitchFamily="18" charset="0"/>
              </a:rPr>
              <a:t>45Min Panel </a:t>
            </a:r>
          </a:p>
        </p:txBody>
      </p:sp>
      <p:sp>
        <p:nvSpPr>
          <p:cNvPr id="9" name="TextBox 8">
            <a:extLst>
              <a:ext uri="{FF2B5EF4-FFF2-40B4-BE49-F238E27FC236}">
                <a16:creationId xmlns:a16="http://schemas.microsoft.com/office/drawing/2014/main" id="{CDED9C2B-8A61-4563-5025-CA0F36426F63}"/>
              </a:ext>
            </a:extLst>
          </p:cNvPr>
          <p:cNvSpPr txBox="1"/>
          <p:nvPr/>
        </p:nvSpPr>
        <p:spPr>
          <a:xfrm>
            <a:off x="8517906" y="2719672"/>
            <a:ext cx="278827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002366"/>
                </a:solidFill>
                <a:effectLst/>
                <a:uLnTx/>
                <a:uFillTx/>
                <a:latin typeface="Lucida Sans"/>
                <a:ea typeface="+mn-ea"/>
                <a:cs typeface="+mn-cs"/>
              </a:rPr>
              <a:t>Myth Busting: Pt3</a:t>
            </a:r>
          </a:p>
        </p:txBody>
      </p:sp>
      <p:sp>
        <p:nvSpPr>
          <p:cNvPr id="10" name="TextBox 9">
            <a:extLst>
              <a:ext uri="{FF2B5EF4-FFF2-40B4-BE49-F238E27FC236}">
                <a16:creationId xmlns:a16="http://schemas.microsoft.com/office/drawing/2014/main" id="{E367AA5B-43B0-75C0-4AB0-BB2D5F38417B}"/>
              </a:ext>
            </a:extLst>
          </p:cNvPr>
          <p:cNvSpPr txBox="1"/>
          <p:nvPr/>
        </p:nvSpPr>
        <p:spPr>
          <a:xfrm>
            <a:off x="8172111" y="3312129"/>
            <a:ext cx="3134073" cy="738664"/>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Let’s hear from those implementing and manufacturing Telematics within Vehicles!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C518F48-5D6A-858F-A261-6E54757158ED}"/>
              </a:ext>
            </a:extLst>
          </p:cNvPr>
          <p:cNvSpPr txBox="1"/>
          <p:nvPr/>
        </p:nvSpPr>
        <p:spPr>
          <a:xfrm>
            <a:off x="1106434" y="5720126"/>
            <a:ext cx="1257058" cy="369332"/>
          </a:xfrm>
          <a:prstGeom prst="rect">
            <a:avLst/>
          </a:prstGeom>
          <a:noFill/>
        </p:spPr>
        <p:txBody>
          <a:bodyPr wrap="square">
            <a:spAutoFit/>
          </a:bodyPr>
          <a:lstStyle/>
          <a:p>
            <a:r>
              <a:rPr kumimoji="0" lang="en-US" sz="1800" b="0" i="0" u="sng" strike="noStrike" kern="1200" cap="none" spc="0" normalizeH="0" baseline="0" noProof="0" dirty="0">
                <a:ln>
                  <a:noFill/>
                </a:ln>
                <a:solidFill>
                  <a:srgbClr val="002366"/>
                </a:solidFill>
                <a:effectLst/>
                <a:uLnTx/>
                <a:uFillTx/>
                <a:latin typeface="Lucida Sans"/>
                <a:ea typeface="+mn-ea"/>
                <a:cs typeface="+mn-cs"/>
              </a:rPr>
              <a:t>Q4 2022</a:t>
            </a:r>
            <a:endParaRPr lang="en-US" dirty="0"/>
          </a:p>
        </p:txBody>
      </p:sp>
      <p:sp>
        <p:nvSpPr>
          <p:cNvPr id="14" name="TextBox 13">
            <a:extLst>
              <a:ext uri="{FF2B5EF4-FFF2-40B4-BE49-F238E27FC236}">
                <a16:creationId xmlns:a16="http://schemas.microsoft.com/office/drawing/2014/main" id="{87C50CEE-7674-3467-F144-C1CA102CFCF3}"/>
              </a:ext>
            </a:extLst>
          </p:cNvPr>
          <p:cNvSpPr txBox="1"/>
          <p:nvPr/>
        </p:nvSpPr>
        <p:spPr>
          <a:xfrm>
            <a:off x="5331301" y="5699487"/>
            <a:ext cx="1257058" cy="369332"/>
          </a:xfrm>
          <a:prstGeom prst="rect">
            <a:avLst/>
          </a:prstGeom>
          <a:noFill/>
        </p:spPr>
        <p:txBody>
          <a:bodyPr wrap="square">
            <a:spAutoFit/>
          </a:bodyPr>
          <a:lstStyle/>
          <a:p>
            <a:r>
              <a:rPr kumimoji="0" lang="en-US" sz="1800" b="0" i="0" u="sng" strike="noStrike" kern="1200" cap="none" spc="0" normalizeH="0" baseline="0" noProof="0" dirty="0">
                <a:ln>
                  <a:noFill/>
                </a:ln>
                <a:solidFill>
                  <a:srgbClr val="002366"/>
                </a:solidFill>
                <a:effectLst/>
                <a:uLnTx/>
                <a:uFillTx/>
                <a:latin typeface="Lucida Sans"/>
                <a:ea typeface="+mn-ea"/>
                <a:cs typeface="+mn-cs"/>
              </a:rPr>
              <a:t>Q1 2023</a:t>
            </a:r>
            <a:endParaRPr lang="en-US" dirty="0"/>
          </a:p>
        </p:txBody>
      </p:sp>
      <p:sp>
        <p:nvSpPr>
          <p:cNvPr id="15" name="TextBox 14">
            <a:extLst>
              <a:ext uri="{FF2B5EF4-FFF2-40B4-BE49-F238E27FC236}">
                <a16:creationId xmlns:a16="http://schemas.microsoft.com/office/drawing/2014/main" id="{8137BA1F-03A7-C6A7-9EA8-11EF4BC2D239}"/>
              </a:ext>
            </a:extLst>
          </p:cNvPr>
          <p:cNvSpPr txBox="1"/>
          <p:nvPr/>
        </p:nvSpPr>
        <p:spPr>
          <a:xfrm>
            <a:off x="9544257" y="5699487"/>
            <a:ext cx="1257058" cy="369332"/>
          </a:xfrm>
          <a:prstGeom prst="rect">
            <a:avLst/>
          </a:prstGeom>
          <a:noFill/>
        </p:spPr>
        <p:txBody>
          <a:bodyPr wrap="square">
            <a:spAutoFit/>
          </a:bodyPr>
          <a:lstStyle/>
          <a:p>
            <a:r>
              <a:rPr kumimoji="0" lang="en-US" sz="1800" b="0" i="0" u="sng" strike="noStrike" kern="1200" cap="none" spc="0" normalizeH="0" baseline="0" noProof="0" dirty="0">
                <a:ln>
                  <a:noFill/>
                </a:ln>
                <a:solidFill>
                  <a:srgbClr val="002366"/>
                </a:solidFill>
                <a:effectLst/>
                <a:uLnTx/>
                <a:uFillTx/>
                <a:latin typeface="Lucida Sans"/>
                <a:ea typeface="+mn-ea"/>
                <a:cs typeface="+mn-cs"/>
              </a:rPr>
              <a:t>Today!</a:t>
            </a:r>
            <a:endParaRPr lang="en-US" dirty="0"/>
          </a:p>
        </p:txBody>
      </p:sp>
    </p:spTree>
    <p:extLst>
      <p:ext uri="{BB962C8B-B14F-4D97-AF65-F5344CB8AC3E}">
        <p14:creationId xmlns:p14="http://schemas.microsoft.com/office/powerpoint/2010/main" val="646457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FB6ADF-6CC5-2679-1483-E8EA8C9BB8C6}"/>
              </a:ext>
            </a:extLst>
          </p:cNvPr>
          <p:cNvSpPr txBox="1"/>
          <p:nvPr/>
        </p:nvSpPr>
        <p:spPr>
          <a:xfrm>
            <a:off x="2445176" y="5564190"/>
            <a:ext cx="2553920" cy="692497"/>
          </a:xfrm>
          <a:prstGeom prst="rect">
            <a:avLst/>
          </a:prstGeom>
          <a:noFill/>
        </p:spPr>
        <p:txBody>
          <a:bodyPr wrap="square">
            <a:spAutoFit/>
          </a:bodyPr>
          <a:lstStyle/>
          <a:p>
            <a:pPr algn="ctr"/>
            <a:r>
              <a:rPr lang="en-US" sz="1400" dirty="0">
                <a:solidFill>
                  <a:srgbClr val="0F2365"/>
                </a:solidFill>
              </a:rPr>
              <a:t>Benito Cid</a:t>
            </a:r>
          </a:p>
          <a:p>
            <a:pPr algn="ctr"/>
            <a:r>
              <a:rPr lang="en-US" sz="1400" dirty="0">
                <a:solidFill>
                  <a:srgbClr val="0F2365"/>
                </a:solidFill>
              </a:rPr>
              <a:t>Mercedes Benz</a:t>
            </a:r>
          </a:p>
          <a:p>
            <a:pPr algn="ctr"/>
            <a:r>
              <a:rPr lang="en-US" sz="1100" dirty="0">
                <a:solidFill>
                  <a:srgbClr val="0F2365"/>
                </a:solidFill>
              </a:rPr>
              <a:t>Collision Programs Manager</a:t>
            </a:r>
          </a:p>
        </p:txBody>
      </p:sp>
      <p:sp>
        <p:nvSpPr>
          <p:cNvPr id="11" name="TextBox 10">
            <a:extLst>
              <a:ext uri="{FF2B5EF4-FFF2-40B4-BE49-F238E27FC236}">
                <a16:creationId xmlns:a16="http://schemas.microsoft.com/office/drawing/2014/main" id="{7878E1B3-84C1-E7DE-2691-9CF5D45A05FE}"/>
              </a:ext>
            </a:extLst>
          </p:cNvPr>
          <p:cNvSpPr txBox="1"/>
          <p:nvPr/>
        </p:nvSpPr>
        <p:spPr>
          <a:xfrm>
            <a:off x="6593570" y="5564190"/>
            <a:ext cx="2553920" cy="692497"/>
          </a:xfrm>
          <a:prstGeom prst="rect">
            <a:avLst/>
          </a:prstGeom>
          <a:noFill/>
        </p:spPr>
        <p:txBody>
          <a:bodyPr wrap="square">
            <a:spAutoFit/>
          </a:bodyPr>
          <a:lstStyle/>
          <a:p>
            <a:pPr algn="ctr"/>
            <a:r>
              <a:rPr lang="en-US" sz="1400" dirty="0">
                <a:solidFill>
                  <a:srgbClr val="0F2365"/>
                </a:solidFill>
              </a:rPr>
              <a:t>Kelly Logan </a:t>
            </a:r>
          </a:p>
          <a:p>
            <a:pPr algn="ctr"/>
            <a:r>
              <a:rPr lang="en-US" sz="1400" dirty="0" err="1">
                <a:solidFill>
                  <a:srgbClr val="0F2365"/>
                </a:solidFill>
              </a:rPr>
              <a:t>Rivian</a:t>
            </a:r>
            <a:endParaRPr lang="en-US" sz="1400" dirty="0">
              <a:solidFill>
                <a:srgbClr val="0F2365"/>
              </a:solidFill>
            </a:endParaRPr>
          </a:p>
          <a:p>
            <a:pPr algn="ctr"/>
            <a:r>
              <a:rPr lang="en-US" sz="1100" dirty="0">
                <a:solidFill>
                  <a:srgbClr val="0F2365"/>
                </a:solidFill>
              </a:rPr>
              <a:t>Director Collision Repair Programs</a:t>
            </a:r>
          </a:p>
        </p:txBody>
      </p:sp>
      <p:pic>
        <p:nvPicPr>
          <p:cNvPr id="4" name="Picture 3" descr="Medium shot of a person wearing a suit&#10;&#10;Description automatically generated">
            <a:extLst>
              <a:ext uri="{FF2B5EF4-FFF2-40B4-BE49-F238E27FC236}">
                <a16:creationId xmlns:a16="http://schemas.microsoft.com/office/drawing/2014/main" id="{86200814-CD68-B9D1-02A0-7D721484E2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3861" y="1852765"/>
            <a:ext cx="2876550" cy="2876550"/>
          </a:xfrm>
          <a:prstGeom prst="rect">
            <a:avLst/>
          </a:prstGeom>
          <a:ln>
            <a:solidFill>
              <a:schemeClr val="tx1"/>
            </a:solidFill>
          </a:ln>
          <a:effectLst>
            <a:outerShdw blurRad="50800" dist="38100" dir="2700000" algn="tl" rotWithShape="0">
              <a:prstClr val="black">
                <a:alpha val="40000"/>
              </a:prstClr>
            </a:outerShdw>
          </a:effectLst>
        </p:spPr>
      </p:pic>
      <p:pic>
        <p:nvPicPr>
          <p:cNvPr id="6" name="Picture 2" descr="Mercedes Benz Logo, symbol, meaning, history, PNG">
            <a:extLst>
              <a:ext uri="{FF2B5EF4-FFF2-40B4-BE49-F238E27FC236}">
                <a16:creationId xmlns:a16="http://schemas.microsoft.com/office/drawing/2014/main" id="{AC6DBC30-C08C-9573-39FA-72DB73A933E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175" y="4955489"/>
            <a:ext cx="1031922" cy="58045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29402FFA-FC23-73D7-A887-A4220B808A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90577" y="5143965"/>
            <a:ext cx="1959906" cy="3919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 close-up of a person&#10;&#10;Description automatically generated">
            <a:extLst>
              <a:ext uri="{FF2B5EF4-FFF2-40B4-BE49-F238E27FC236}">
                <a16:creationId xmlns:a16="http://schemas.microsoft.com/office/drawing/2014/main" id="{B3347EA3-FEC1-4373-D5D3-9064CD61AB4B}"/>
              </a:ext>
            </a:extLst>
          </p:cNvPr>
          <p:cNvPicPr>
            <a:picLocks noChangeAspect="1"/>
          </p:cNvPicPr>
          <p:nvPr/>
        </p:nvPicPr>
        <p:blipFill rotWithShape="1">
          <a:blip r:embed="rId7">
            <a:extLst>
              <a:ext uri="{28A0092B-C50C-407E-A947-70E740481C1C}">
                <a14:useLocalDpi xmlns:a14="http://schemas.microsoft.com/office/drawing/2010/main" val="0"/>
              </a:ext>
            </a:extLst>
          </a:blip>
          <a:srcRect t="1018"/>
          <a:stretch/>
        </p:blipFill>
        <p:spPr>
          <a:xfrm>
            <a:off x="6847812" y="1852765"/>
            <a:ext cx="2382249" cy="2879238"/>
          </a:xfrm>
          <a:prstGeom prst="rect">
            <a:avLst/>
          </a:prstGeom>
        </p:spPr>
      </p:pic>
    </p:spTree>
    <p:extLst>
      <p:ext uri="{BB962C8B-B14F-4D97-AF65-F5344CB8AC3E}">
        <p14:creationId xmlns:p14="http://schemas.microsoft.com/office/powerpoint/2010/main" val="105367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DA64-0EC2-E036-82F9-A3F282605AB5}"/>
              </a:ext>
            </a:extLst>
          </p:cNvPr>
          <p:cNvSpPr>
            <a:spLocks noGrp="1"/>
          </p:cNvSpPr>
          <p:nvPr>
            <p:ph type="ctrTitle"/>
          </p:nvPr>
        </p:nvSpPr>
        <p:spPr>
          <a:xfrm>
            <a:off x="41562" y="1802863"/>
            <a:ext cx="12108873" cy="977183"/>
          </a:xfrm>
        </p:spPr>
        <p:txBody>
          <a:bodyPr>
            <a:normAutofit fontScale="90000"/>
          </a:bodyPr>
          <a:lstStyle/>
          <a:p>
            <a:r>
              <a:rPr lang="en-US" sz="7200" b="1" dirty="0">
                <a:solidFill>
                  <a:srgbClr val="0F2365"/>
                </a:solidFill>
              </a:rPr>
              <a:t>Future Disruptions Committee</a:t>
            </a:r>
          </a:p>
        </p:txBody>
      </p:sp>
      <p:sp>
        <p:nvSpPr>
          <p:cNvPr id="4" name="Subtitle 2">
            <a:extLst>
              <a:ext uri="{FF2B5EF4-FFF2-40B4-BE49-F238E27FC236}">
                <a16:creationId xmlns:a16="http://schemas.microsoft.com/office/drawing/2014/main" id="{458E1E6C-E64C-B163-39DA-AACD64889816}"/>
              </a:ext>
            </a:extLst>
          </p:cNvPr>
          <p:cNvSpPr txBox="1">
            <a:spLocks/>
          </p:cNvSpPr>
          <p:nvPr/>
        </p:nvSpPr>
        <p:spPr>
          <a:xfrm>
            <a:off x="572652" y="3104522"/>
            <a:ext cx="11046691" cy="2939249"/>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6400" b="1" dirty="0">
                <a:solidFill>
                  <a:srgbClr val="0F2365"/>
                </a:solidFill>
              </a:rPr>
              <a:t>THANK YOU</a:t>
            </a:r>
          </a:p>
          <a:p>
            <a:endParaRPr lang="en-US" sz="6400" b="1" dirty="0">
              <a:solidFill>
                <a:srgbClr val="0F2365"/>
              </a:solidFill>
            </a:endParaRPr>
          </a:p>
          <a:p>
            <a:pPr algn="l"/>
            <a:r>
              <a:rPr lang="en-US" sz="2600" dirty="0">
                <a:solidFill>
                  <a:srgbClr val="0F2365"/>
                </a:solidFill>
              </a:rPr>
              <a:t>If you are passionate about the future, willing to contribute and are interested in joining the committee, please contact:</a:t>
            </a:r>
          </a:p>
          <a:p>
            <a:pPr algn="l"/>
            <a:endParaRPr lang="en-US" sz="2600" dirty="0">
              <a:solidFill>
                <a:prstClr val="black"/>
              </a:solidFill>
            </a:endParaRPr>
          </a:p>
          <a:p>
            <a:pPr algn="l"/>
            <a:r>
              <a:rPr lang="en-US" sz="2600" b="1" dirty="0">
                <a:solidFill>
                  <a:prstClr val="black"/>
                </a:solidFill>
              </a:rPr>
              <a:t>Frank Terlep: </a:t>
            </a:r>
            <a:r>
              <a:rPr lang="en-US" sz="2600" dirty="0">
                <a:solidFill>
                  <a:prstClr val="black"/>
                </a:solidFill>
                <a:hlinkClick r:id="rId4"/>
              </a:rPr>
              <a:t>fterlep@autotechcelerators.com</a:t>
            </a:r>
            <a:endParaRPr lang="en-US" sz="2600" dirty="0">
              <a:solidFill>
                <a:prstClr val="black"/>
              </a:solidFill>
            </a:endParaRPr>
          </a:p>
          <a:p>
            <a:pPr algn="l"/>
            <a:r>
              <a:rPr lang="en-US" sz="2600" b="1" dirty="0">
                <a:solidFill>
                  <a:prstClr val="black"/>
                </a:solidFill>
              </a:rPr>
              <a:t>Jimmy Spears: </a:t>
            </a:r>
            <a:r>
              <a:rPr lang="en-US" sz="2600" dirty="0">
                <a:solidFill>
                  <a:prstClr val="black"/>
                </a:solidFill>
                <a:hlinkClick r:id="rId5"/>
              </a:rPr>
              <a:t>James.Spears@Tractable.AI</a:t>
            </a:r>
            <a:endParaRPr lang="en-US" sz="2600" b="1" dirty="0">
              <a:solidFill>
                <a:prstClr val="black"/>
              </a:solidFill>
            </a:endParaRPr>
          </a:p>
          <a:p>
            <a:pPr algn="l"/>
            <a:r>
              <a:rPr lang="en-US" sz="2600" b="1" dirty="0">
                <a:solidFill>
                  <a:prstClr val="black"/>
                </a:solidFill>
              </a:rPr>
              <a:t>Gabriel Morley: </a:t>
            </a:r>
            <a:r>
              <a:rPr lang="en-US" sz="2600" dirty="0">
                <a:solidFill>
                  <a:prstClr val="black"/>
                </a:solidFill>
                <a:hlinkClick r:id="rId6"/>
              </a:rPr>
              <a:t>gabrielmorley@gmail.com</a:t>
            </a:r>
            <a:endParaRPr lang="en-US" sz="2600" dirty="0">
              <a:solidFill>
                <a:prstClr val="black"/>
              </a:solidFill>
            </a:endParaRPr>
          </a:p>
          <a:p>
            <a:pPr algn="l"/>
            <a:endParaRPr lang="en-US" sz="2600" dirty="0">
              <a:solidFill>
                <a:prstClr val="black"/>
              </a:solidFill>
            </a:endParaRPr>
          </a:p>
          <a:p>
            <a:pPr algn="l"/>
            <a:endParaRPr lang="en-US" sz="2000" dirty="0">
              <a:solidFill>
                <a:srgbClr val="0F2365"/>
              </a:solidFill>
            </a:endParaRPr>
          </a:p>
        </p:txBody>
      </p:sp>
      <p:pic>
        <p:nvPicPr>
          <p:cNvPr id="7" name="Picture 6">
            <a:extLst>
              <a:ext uri="{FF2B5EF4-FFF2-40B4-BE49-F238E27FC236}">
                <a16:creationId xmlns:a16="http://schemas.microsoft.com/office/drawing/2014/main" id="{A7E23E05-92D2-0844-72BB-055FCDFFE3A0}"/>
              </a:ext>
            </a:extLst>
          </p:cNvPr>
          <p:cNvPicPr>
            <a:picLocks noChangeAspect="1"/>
          </p:cNvPicPr>
          <p:nvPr/>
        </p:nvPicPr>
        <p:blipFill>
          <a:blip r:embed="rId7"/>
          <a:stretch>
            <a:fillRect/>
          </a:stretch>
        </p:blipFill>
        <p:spPr>
          <a:xfrm>
            <a:off x="10541330" y="6043772"/>
            <a:ext cx="1394690" cy="496148"/>
          </a:xfrm>
          <a:prstGeom prst="rect">
            <a:avLst/>
          </a:prstGeom>
        </p:spPr>
      </p:pic>
    </p:spTree>
    <p:extLst>
      <p:ext uri="{BB962C8B-B14F-4D97-AF65-F5344CB8AC3E}">
        <p14:creationId xmlns:p14="http://schemas.microsoft.com/office/powerpoint/2010/main" val="1372504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IC Fonts">
      <a:majorFont>
        <a:latin typeface="Anton"/>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1022</TotalTime>
  <Words>435</Words>
  <Application>Microsoft Office PowerPoint</Application>
  <PresentationFormat>Widescreen</PresentationFormat>
  <Paragraphs>63</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Anton</vt:lpstr>
      <vt:lpstr>Arial</vt:lpstr>
      <vt:lpstr>Calibri</vt:lpstr>
      <vt:lpstr>Cocogoose Pro Light</vt:lpstr>
      <vt:lpstr>Courier New</vt:lpstr>
      <vt:lpstr>Lucida Sans</vt:lpstr>
      <vt:lpstr>Symbol</vt:lpstr>
      <vt:lpstr>Office Theme</vt:lpstr>
      <vt:lpstr>Telematics Myth Busting: PT2</vt:lpstr>
      <vt:lpstr>Future Disruptions Committee</vt:lpstr>
      <vt:lpstr>2023 Future Disruptions Committee</vt:lpstr>
      <vt:lpstr>PowerPoint Presentation</vt:lpstr>
      <vt:lpstr>PowerPoint Presentation</vt:lpstr>
      <vt:lpstr>Future Disruptions Committee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Jordan Dorn</dc:creator>
  <cp:lastModifiedBy>Gabriel Morley</cp:lastModifiedBy>
  <cp:revision>52</cp:revision>
  <dcterms:created xsi:type="dcterms:W3CDTF">2022-05-17T13:05:31Z</dcterms:created>
  <dcterms:modified xsi:type="dcterms:W3CDTF">2023-07-10T16:55:50Z</dcterms:modified>
</cp:coreProperties>
</file>