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1036D-1474-43C9-B318-E699AD063A76}" v="19" dt="2023-07-13T23:26:41.1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68" autoAdjust="0"/>
    <p:restoredTop sz="94660"/>
  </p:normalViewPr>
  <p:slideViewPr>
    <p:cSldViewPr snapToGrid="0">
      <p:cViewPr varScale="1">
        <p:scale>
          <a:sx n="107" d="100"/>
          <a:sy n="107" d="100"/>
        </p:scale>
        <p:origin x="1164" y="102"/>
      </p:cViewPr>
      <p:guideLst/>
    </p:cSldViewPr>
  </p:slideViewPr>
  <p:notesTextViewPr>
    <p:cViewPr>
      <p:scale>
        <a:sx n="1" d="1"/>
        <a:sy n="1" d="1"/>
      </p:scale>
      <p:origin x="0" y="0"/>
    </p:cViewPr>
  </p:notesTextViewPr>
  <p:sorterViewPr>
    <p:cViewPr>
      <p:scale>
        <a:sx n="200" d="100"/>
        <a:sy n="200" d="100"/>
      </p:scale>
      <p:origin x="0" y="-18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ctor, Rachel" userId="2ab0cfa3-faab-4f3f-9df9-96a8a52da45e" providerId="ADAL" clId="{1A71036D-1474-43C9-B318-E699AD063A76}"/>
    <pc:docChg chg="undo custSel addSld delSld modSld">
      <pc:chgData name="Collector, Rachel" userId="2ab0cfa3-faab-4f3f-9df9-96a8a52da45e" providerId="ADAL" clId="{1A71036D-1474-43C9-B318-E699AD063A76}" dt="2023-07-13T23:28:10.632" v="1235" actId="47"/>
      <pc:docMkLst>
        <pc:docMk/>
      </pc:docMkLst>
      <pc:sldChg chg="modSp mod">
        <pc:chgData name="Collector, Rachel" userId="2ab0cfa3-faab-4f3f-9df9-96a8a52da45e" providerId="ADAL" clId="{1A71036D-1474-43C9-B318-E699AD063A76}" dt="2023-07-13T22:39:42.656" v="139" actId="13926"/>
        <pc:sldMkLst>
          <pc:docMk/>
          <pc:sldMk cId="2251967366" sldId="261"/>
        </pc:sldMkLst>
        <pc:spChg chg="mod">
          <ac:chgData name="Collector, Rachel" userId="2ab0cfa3-faab-4f3f-9df9-96a8a52da45e" providerId="ADAL" clId="{1A71036D-1474-43C9-B318-E699AD063A76}" dt="2023-07-13T22:36:46.179" v="75" actId="404"/>
          <ac:spMkLst>
            <pc:docMk/>
            <pc:sldMk cId="2251967366" sldId="261"/>
            <ac:spMk id="2" creationId="{D03ADA64-0EC2-E036-82F9-A3F282605AB5}"/>
          </ac:spMkLst>
        </pc:spChg>
        <pc:spChg chg="mod">
          <ac:chgData name="Collector, Rachel" userId="2ab0cfa3-faab-4f3f-9df9-96a8a52da45e" providerId="ADAL" clId="{1A71036D-1474-43C9-B318-E699AD063A76}" dt="2023-07-13T22:39:42.656" v="139" actId="13926"/>
          <ac:spMkLst>
            <pc:docMk/>
            <pc:sldMk cId="2251967366" sldId="261"/>
            <ac:spMk id="3" creationId="{4D936EB7-5C68-498F-2775-A91E08630BD0}"/>
          </ac:spMkLst>
        </pc:spChg>
      </pc:sldChg>
      <pc:sldChg chg="modSp mod">
        <pc:chgData name="Collector, Rachel" userId="2ab0cfa3-faab-4f3f-9df9-96a8a52da45e" providerId="ADAL" clId="{1A71036D-1474-43C9-B318-E699AD063A76}" dt="2023-07-13T23:25:07.951" v="1227" actId="20577"/>
        <pc:sldMkLst>
          <pc:docMk/>
          <pc:sldMk cId="2232478821" sldId="262"/>
        </pc:sldMkLst>
        <pc:spChg chg="mod">
          <ac:chgData name="Collector, Rachel" userId="2ab0cfa3-faab-4f3f-9df9-96a8a52da45e" providerId="ADAL" clId="{1A71036D-1474-43C9-B318-E699AD063A76}" dt="2023-07-13T22:40:06.716" v="156" actId="20577"/>
          <ac:spMkLst>
            <pc:docMk/>
            <pc:sldMk cId="2232478821" sldId="262"/>
            <ac:spMk id="2" creationId="{0E57B6D1-A610-EFFB-2B45-9D64799E1374}"/>
          </ac:spMkLst>
        </pc:spChg>
        <pc:spChg chg="mod">
          <ac:chgData name="Collector, Rachel" userId="2ab0cfa3-faab-4f3f-9df9-96a8a52da45e" providerId="ADAL" clId="{1A71036D-1474-43C9-B318-E699AD063A76}" dt="2023-07-13T23:25:07.951" v="1227" actId="20577"/>
          <ac:spMkLst>
            <pc:docMk/>
            <pc:sldMk cId="2232478821" sldId="262"/>
            <ac:spMk id="3" creationId="{476D97B1-2C5B-3E00-33E9-6188931A41C3}"/>
          </ac:spMkLst>
        </pc:spChg>
      </pc:sldChg>
      <pc:sldChg chg="del">
        <pc:chgData name="Collector, Rachel" userId="2ab0cfa3-faab-4f3f-9df9-96a8a52da45e" providerId="ADAL" clId="{1A71036D-1474-43C9-B318-E699AD063A76}" dt="2023-07-13T23:28:10.632" v="1235" actId="47"/>
        <pc:sldMkLst>
          <pc:docMk/>
          <pc:sldMk cId="2034073081" sldId="263"/>
        </pc:sldMkLst>
      </pc:sldChg>
      <pc:sldChg chg="new del">
        <pc:chgData name="Collector, Rachel" userId="2ab0cfa3-faab-4f3f-9df9-96a8a52da45e" providerId="ADAL" clId="{1A71036D-1474-43C9-B318-E699AD063A76}" dt="2023-07-13T22:41:22.657" v="177" actId="47"/>
        <pc:sldMkLst>
          <pc:docMk/>
          <pc:sldMk cId="1316435436" sldId="264"/>
        </pc:sldMkLst>
      </pc:sldChg>
      <pc:sldChg chg="addSp delSp modSp add mod">
        <pc:chgData name="Collector, Rachel" userId="2ab0cfa3-faab-4f3f-9df9-96a8a52da45e" providerId="ADAL" clId="{1A71036D-1474-43C9-B318-E699AD063A76}" dt="2023-07-13T23:26:32.465" v="1234" actId="2085"/>
        <pc:sldMkLst>
          <pc:docMk/>
          <pc:sldMk cId="2485656824" sldId="264"/>
        </pc:sldMkLst>
        <pc:spChg chg="mod">
          <ac:chgData name="Collector, Rachel" userId="2ab0cfa3-faab-4f3f-9df9-96a8a52da45e" providerId="ADAL" clId="{1A71036D-1474-43C9-B318-E699AD063A76}" dt="2023-07-13T22:41:38.289" v="201" actId="20577"/>
          <ac:spMkLst>
            <pc:docMk/>
            <pc:sldMk cId="2485656824" sldId="264"/>
            <ac:spMk id="2" creationId="{0E57B6D1-A610-EFFB-2B45-9D64799E1374}"/>
          </ac:spMkLst>
        </pc:spChg>
        <pc:spChg chg="del mod">
          <ac:chgData name="Collector, Rachel" userId="2ab0cfa3-faab-4f3f-9df9-96a8a52da45e" providerId="ADAL" clId="{1A71036D-1474-43C9-B318-E699AD063A76}" dt="2023-07-13T22:41:51.654" v="203" actId="478"/>
          <ac:spMkLst>
            <pc:docMk/>
            <pc:sldMk cId="2485656824" sldId="264"/>
            <ac:spMk id="3" creationId="{476D97B1-2C5B-3E00-33E9-6188931A41C3}"/>
          </ac:spMkLst>
        </pc:spChg>
        <pc:spChg chg="add del mod">
          <ac:chgData name="Collector, Rachel" userId="2ab0cfa3-faab-4f3f-9df9-96a8a52da45e" providerId="ADAL" clId="{1A71036D-1474-43C9-B318-E699AD063A76}" dt="2023-07-13T22:41:53.925" v="204" actId="478"/>
          <ac:spMkLst>
            <pc:docMk/>
            <pc:sldMk cId="2485656824" sldId="264"/>
            <ac:spMk id="5" creationId="{AF480593-8BA2-85EB-F248-045637E26822}"/>
          </ac:spMkLst>
        </pc:spChg>
        <pc:spChg chg="add mod">
          <ac:chgData name="Collector, Rachel" userId="2ab0cfa3-faab-4f3f-9df9-96a8a52da45e" providerId="ADAL" clId="{1A71036D-1474-43C9-B318-E699AD063A76}" dt="2023-07-13T23:26:10.702" v="1230" actId="2085"/>
          <ac:spMkLst>
            <pc:docMk/>
            <pc:sldMk cId="2485656824" sldId="264"/>
            <ac:spMk id="6" creationId="{61A87D8B-04E0-4240-C6A5-6BE385230C5F}"/>
          </ac:spMkLst>
        </pc:spChg>
        <pc:spChg chg="add mod">
          <ac:chgData name="Collector, Rachel" userId="2ab0cfa3-faab-4f3f-9df9-96a8a52da45e" providerId="ADAL" clId="{1A71036D-1474-43C9-B318-E699AD063A76}" dt="2023-07-13T23:05:14.893" v="635" actId="114"/>
          <ac:spMkLst>
            <pc:docMk/>
            <pc:sldMk cId="2485656824" sldId="264"/>
            <ac:spMk id="7" creationId="{C92444ED-A674-9C07-16C6-5CECBF7A9E26}"/>
          </ac:spMkLst>
        </pc:spChg>
        <pc:spChg chg="add del mod">
          <ac:chgData name="Collector, Rachel" userId="2ab0cfa3-faab-4f3f-9df9-96a8a52da45e" providerId="ADAL" clId="{1A71036D-1474-43C9-B318-E699AD063A76}" dt="2023-07-13T22:43:46.976" v="270"/>
          <ac:spMkLst>
            <pc:docMk/>
            <pc:sldMk cId="2485656824" sldId="264"/>
            <ac:spMk id="8" creationId="{5CC3B8B9-1E0D-E09C-D41A-DC229148EF6A}"/>
          </ac:spMkLst>
        </pc:spChg>
        <pc:spChg chg="add del mod">
          <ac:chgData name="Collector, Rachel" userId="2ab0cfa3-faab-4f3f-9df9-96a8a52da45e" providerId="ADAL" clId="{1A71036D-1474-43C9-B318-E699AD063A76}" dt="2023-07-13T22:43:46.976" v="270"/>
          <ac:spMkLst>
            <pc:docMk/>
            <pc:sldMk cId="2485656824" sldId="264"/>
            <ac:spMk id="9" creationId="{36700301-8384-144E-FBD6-86F1D82A40EE}"/>
          </ac:spMkLst>
        </pc:spChg>
        <pc:spChg chg="add del mod">
          <ac:chgData name="Collector, Rachel" userId="2ab0cfa3-faab-4f3f-9df9-96a8a52da45e" providerId="ADAL" clId="{1A71036D-1474-43C9-B318-E699AD063A76}" dt="2023-07-13T22:43:46.628" v="269"/>
          <ac:spMkLst>
            <pc:docMk/>
            <pc:sldMk cId="2485656824" sldId="264"/>
            <ac:spMk id="10" creationId="{2BFEDC96-AC9F-31EA-113F-F6C0F5B92DED}"/>
          </ac:spMkLst>
        </pc:spChg>
        <pc:spChg chg="add del mod">
          <ac:chgData name="Collector, Rachel" userId="2ab0cfa3-faab-4f3f-9df9-96a8a52da45e" providerId="ADAL" clId="{1A71036D-1474-43C9-B318-E699AD063A76}" dt="2023-07-13T22:43:46.628" v="269"/>
          <ac:spMkLst>
            <pc:docMk/>
            <pc:sldMk cId="2485656824" sldId="264"/>
            <ac:spMk id="11" creationId="{FC4538F4-5F44-1C79-1A5F-504CF928E134}"/>
          </ac:spMkLst>
        </pc:spChg>
        <pc:spChg chg="add del mod">
          <ac:chgData name="Collector, Rachel" userId="2ab0cfa3-faab-4f3f-9df9-96a8a52da45e" providerId="ADAL" clId="{1A71036D-1474-43C9-B318-E699AD063A76}" dt="2023-07-13T22:43:46.308" v="268"/>
          <ac:spMkLst>
            <pc:docMk/>
            <pc:sldMk cId="2485656824" sldId="264"/>
            <ac:spMk id="12" creationId="{2E5652AC-F479-5043-DB5E-F949A7BDF6ED}"/>
          </ac:spMkLst>
        </pc:spChg>
        <pc:spChg chg="add del mod">
          <ac:chgData name="Collector, Rachel" userId="2ab0cfa3-faab-4f3f-9df9-96a8a52da45e" providerId="ADAL" clId="{1A71036D-1474-43C9-B318-E699AD063A76}" dt="2023-07-13T22:43:46.308" v="268"/>
          <ac:spMkLst>
            <pc:docMk/>
            <pc:sldMk cId="2485656824" sldId="264"/>
            <ac:spMk id="13" creationId="{20B1CFD8-ACB7-999E-0D97-9C4EE341EE61}"/>
          </ac:spMkLst>
        </pc:spChg>
        <pc:spChg chg="add mod">
          <ac:chgData name="Collector, Rachel" userId="2ab0cfa3-faab-4f3f-9df9-96a8a52da45e" providerId="ADAL" clId="{1A71036D-1474-43C9-B318-E699AD063A76}" dt="2023-07-13T23:26:21.627" v="1233" actId="2085"/>
          <ac:spMkLst>
            <pc:docMk/>
            <pc:sldMk cId="2485656824" sldId="264"/>
            <ac:spMk id="14" creationId="{BE6A42EB-A556-52EE-1126-19EAF261D423}"/>
          </ac:spMkLst>
        </pc:spChg>
        <pc:spChg chg="add mod">
          <ac:chgData name="Collector, Rachel" userId="2ab0cfa3-faab-4f3f-9df9-96a8a52da45e" providerId="ADAL" clId="{1A71036D-1474-43C9-B318-E699AD063A76}" dt="2023-07-13T23:05:17.201" v="636" actId="114"/>
          <ac:spMkLst>
            <pc:docMk/>
            <pc:sldMk cId="2485656824" sldId="264"/>
            <ac:spMk id="15" creationId="{2F1B03DD-4883-F197-DDB3-D6586402C876}"/>
          </ac:spMkLst>
        </pc:spChg>
        <pc:spChg chg="add mod">
          <ac:chgData name="Collector, Rachel" userId="2ab0cfa3-faab-4f3f-9df9-96a8a52da45e" providerId="ADAL" clId="{1A71036D-1474-43C9-B318-E699AD063A76}" dt="2023-07-13T23:26:32.465" v="1234" actId="2085"/>
          <ac:spMkLst>
            <pc:docMk/>
            <pc:sldMk cId="2485656824" sldId="264"/>
            <ac:spMk id="16" creationId="{34672091-13C2-7695-BF25-1A09F29AF344}"/>
          </ac:spMkLst>
        </pc:spChg>
        <pc:spChg chg="add mod">
          <ac:chgData name="Collector, Rachel" userId="2ab0cfa3-faab-4f3f-9df9-96a8a52da45e" providerId="ADAL" clId="{1A71036D-1474-43C9-B318-E699AD063A76}" dt="2023-07-13T23:05:23.924" v="638" actId="114"/>
          <ac:spMkLst>
            <pc:docMk/>
            <pc:sldMk cId="2485656824" sldId="264"/>
            <ac:spMk id="17" creationId="{08DFDCD3-BE51-E9AE-AD71-568111E438C0}"/>
          </ac:spMkLst>
        </pc:spChg>
        <pc:spChg chg="add del mod">
          <ac:chgData name="Collector, Rachel" userId="2ab0cfa3-faab-4f3f-9df9-96a8a52da45e" providerId="ADAL" clId="{1A71036D-1474-43C9-B318-E699AD063A76}" dt="2023-07-13T22:45:57.409" v="357" actId="767"/>
          <ac:spMkLst>
            <pc:docMk/>
            <pc:sldMk cId="2485656824" sldId="264"/>
            <ac:spMk id="18" creationId="{7D4D7FF5-F4A9-1068-7EE0-34DA8D6F8547}"/>
          </ac:spMkLst>
        </pc:spChg>
        <pc:spChg chg="add del mod">
          <ac:chgData name="Collector, Rachel" userId="2ab0cfa3-faab-4f3f-9df9-96a8a52da45e" providerId="ADAL" clId="{1A71036D-1474-43C9-B318-E699AD063A76}" dt="2023-07-13T23:26:13.964" v="1231" actId="2085"/>
          <ac:spMkLst>
            <pc:docMk/>
            <pc:sldMk cId="2485656824" sldId="264"/>
            <ac:spMk id="19" creationId="{987CE0E4-6E14-00FD-4EC2-C243BEF5C050}"/>
          </ac:spMkLst>
        </pc:spChg>
        <pc:spChg chg="add mod">
          <ac:chgData name="Collector, Rachel" userId="2ab0cfa3-faab-4f3f-9df9-96a8a52da45e" providerId="ADAL" clId="{1A71036D-1474-43C9-B318-E699AD063A76}" dt="2023-07-13T23:05:36.734" v="667" actId="20577"/>
          <ac:spMkLst>
            <pc:docMk/>
            <pc:sldMk cId="2485656824" sldId="264"/>
            <ac:spMk id="20" creationId="{BBC98786-F3D5-309C-1AE9-C152005F28FE}"/>
          </ac:spMkLst>
        </pc:spChg>
        <pc:spChg chg="add mod">
          <ac:chgData name="Collector, Rachel" userId="2ab0cfa3-faab-4f3f-9df9-96a8a52da45e" providerId="ADAL" clId="{1A71036D-1474-43C9-B318-E699AD063A76}" dt="2023-07-13T23:26:17.782" v="1232" actId="2085"/>
          <ac:spMkLst>
            <pc:docMk/>
            <pc:sldMk cId="2485656824" sldId="264"/>
            <ac:spMk id="21" creationId="{35B2BDDE-FC95-D973-5254-D5A1D5AA0423}"/>
          </ac:spMkLst>
        </pc:spChg>
        <pc:spChg chg="add mod">
          <ac:chgData name="Collector, Rachel" userId="2ab0cfa3-faab-4f3f-9df9-96a8a52da45e" providerId="ADAL" clId="{1A71036D-1474-43C9-B318-E699AD063A76}" dt="2023-07-13T23:05:29.334" v="651" actId="20577"/>
          <ac:spMkLst>
            <pc:docMk/>
            <pc:sldMk cId="2485656824" sldId="264"/>
            <ac:spMk id="22" creationId="{D45DCF92-6B1A-58CF-7BBE-DD1DE0B456D0}"/>
          </ac:spMkLst>
        </pc:spChg>
        <pc:spChg chg="add del mod">
          <ac:chgData name="Collector, Rachel" userId="2ab0cfa3-faab-4f3f-9df9-96a8a52da45e" providerId="ADAL" clId="{1A71036D-1474-43C9-B318-E699AD063A76}" dt="2023-07-13T23:04:38.581" v="631" actId="478"/>
          <ac:spMkLst>
            <pc:docMk/>
            <pc:sldMk cId="2485656824" sldId="264"/>
            <ac:spMk id="23" creationId="{7C226766-555C-C190-4938-20E63E3B4547}"/>
          </ac:spMkLst>
        </pc:spChg>
        <pc:spChg chg="add del mod">
          <ac:chgData name="Collector, Rachel" userId="2ab0cfa3-faab-4f3f-9df9-96a8a52da45e" providerId="ADAL" clId="{1A71036D-1474-43C9-B318-E699AD063A76}" dt="2023-07-13T23:04:38.581" v="631" actId="478"/>
          <ac:spMkLst>
            <pc:docMk/>
            <pc:sldMk cId="2485656824" sldId="264"/>
            <ac:spMk id="24" creationId="{7E9CD308-B5EC-8E10-524E-8F7AEDBA6E9A}"/>
          </ac:spMkLst>
        </pc:spChg>
        <pc:spChg chg="add mod">
          <ac:chgData name="Collector, Rachel" userId="2ab0cfa3-faab-4f3f-9df9-96a8a52da45e" providerId="ADAL" clId="{1A71036D-1474-43C9-B318-E699AD063A76}" dt="2023-07-13T23:03:52.744" v="623" actId="1036"/>
          <ac:spMkLst>
            <pc:docMk/>
            <pc:sldMk cId="2485656824" sldId="264"/>
            <ac:spMk id="25" creationId="{B285B119-1886-B251-5382-1C763DB1F889}"/>
          </ac:spMkLst>
        </pc:spChg>
        <pc:spChg chg="add mod">
          <ac:chgData name="Collector, Rachel" userId="2ab0cfa3-faab-4f3f-9df9-96a8a52da45e" providerId="ADAL" clId="{1A71036D-1474-43C9-B318-E699AD063A76}" dt="2023-07-13T23:03:43.453" v="610" actId="1076"/>
          <ac:spMkLst>
            <pc:docMk/>
            <pc:sldMk cId="2485656824" sldId="264"/>
            <ac:spMk id="26" creationId="{0EA1EC0A-8341-688F-ADE0-EB2E3205898B}"/>
          </ac:spMkLst>
        </pc:spChg>
        <pc:spChg chg="add mod">
          <ac:chgData name="Collector, Rachel" userId="2ab0cfa3-faab-4f3f-9df9-96a8a52da45e" providerId="ADAL" clId="{1A71036D-1474-43C9-B318-E699AD063A76}" dt="2023-07-13T23:26:03.817" v="1228" actId="2085"/>
          <ac:spMkLst>
            <pc:docMk/>
            <pc:sldMk cId="2485656824" sldId="264"/>
            <ac:spMk id="27" creationId="{19536ED0-4012-4C1C-C711-2F04024C0A00}"/>
          </ac:spMkLst>
        </pc:spChg>
        <pc:spChg chg="add mod">
          <ac:chgData name="Collector, Rachel" userId="2ab0cfa3-faab-4f3f-9df9-96a8a52da45e" providerId="ADAL" clId="{1A71036D-1474-43C9-B318-E699AD063A76}" dt="2023-07-13T23:05:04.958" v="632" actId="114"/>
          <ac:spMkLst>
            <pc:docMk/>
            <pc:sldMk cId="2485656824" sldId="264"/>
            <ac:spMk id="28" creationId="{9D13935B-D848-DAD8-3498-BEFAC9025228}"/>
          </ac:spMkLst>
        </pc:spChg>
        <pc:spChg chg="add mod">
          <ac:chgData name="Collector, Rachel" userId="2ab0cfa3-faab-4f3f-9df9-96a8a52da45e" providerId="ADAL" clId="{1A71036D-1474-43C9-B318-E699AD063A76}" dt="2023-07-13T23:26:06.400" v="1229" actId="2085"/>
          <ac:spMkLst>
            <pc:docMk/>
            <pc:sldMk cId="2485656824" sldId="264"/>
            <ac:spMk id="29" creationId="{2C4ED850-7FE3-BB34-C3D7-10A28D549768}"/>
          </ac:spMkLst>
        </pc:spChg>
        <pc:spChg chg="add mod">
          <ac:chgData name="Collector, Rachel" userId="2ab0cfa3-faab-4f3f-9df9-96a8a52da45e" providerId="ADAL" clId="{1A71036D-1474-43C9-B318-E699AD063A76}" dt="2023-07-13T23:05:07.749" v="633" actId="114"/>
          <ac:spMkLst>
            <pc:docMk/>
            <pc:sldMk cId="2485656824" sldId="264"/>
            <ac:spMk id="30" creationId="{292C6779-AC6F-301B-4B77-69E6404E22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49C60-12F6-3583-0520-E7903A1003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A76189-EA76-6688-5677-712FCBBBB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B96357-5581-5574-0290-873923E50DF0}"/>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5" name="Footer Placeholder 4">
            <a:extLst>
              <a:ext uri="{FF2B5EF4-FFF2-40B4-BE49-F238E27FC236}">
                <a16:creationId xmlns:a16="http://schemas.microsoft.com/office/drawing/2014/main" id="{79CEABE7-45CB-C558-19AA-DD8180D37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1700C-2EE1-3BE5-1CC7-133B2F2AA3C1}"/>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49665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A7F1-67E6-4582-C544-548F55E53C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FF658-8DD2-EDF6-8483-F5A6E1BFDD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865018-5C49-597D-6B73-8DEFB21816D3}"/>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5" name="Footer Placeholder 4">
            <a:extLst>
              <a:ext uri="{FF2B5EF4-FFF2-40B4-BE49-F238E27FC236}">
                <a16:creationId xmlns:a16="http://schemas.microsoft.com/office/drawing/2014/main" id="{B94D7C68-D3E4-12B5-8B70-888323033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2E5A1-6CD8-DD02-A676-5EEEF1460EBD}"/>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11673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8278E6-FF4A-1DF0-4497-7C11459323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172D5B-19C5-E98B-B904-E3943C5F07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5D6B91-F6AC-7440-1EF6-769B143462B0}"/>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5" name="Footer Placeholder 4">
            <a:extLst>
              <a:ext uri="{FF2B5EF4-FFF2-40B4-BE49-F238E27FC236}">
                <a16:creationId xmlns:a16="http://schemas.microsoft.com/office/drawing/2014/main" id="{58115DC3-3125-064F-FCAA-912157D9E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B4AA0-3472-BB2A-1084-60B34C342BC9}"/>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179226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24BDA-2CBD-CB1B-095D-83EA8E358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B4598A-8FFD-5DD3-4548-FB17881E30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1292CC-C0BC-4CDA-F981-14B98655FAC3}"/>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5" name="Footer Placeholder 4">
            <a:extLst>
              <a:ext uri="{FF2B5EF4-FFF2-40B4-BE49-F238E27FC236}">
                <a16:creationId xmlns:a16="http://schemas.microsoft.com/office/drawing/2014/main" id="{ACFFB55F-2DD9-B03D-3290-37C579327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9C736-6234-6712-F113-5B30B9E3A544}"/>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268032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CBB2-628B-8606-8076-0A700C343D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7A06B4-1B7D-A201-19C6-A4A4C3C34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9D541C-2600-48C7-F5C9-10750B7CDBC7}"/>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5" name="Footer Placeholder 4">
            <a:extLst>
              <a:ext uri="{FF2B5EF4-FFF2-40B4-BE49-F238E27FC236}">
                <a16:creationId xmlns:a16="http://schemas.microsoft.com/office/drawing/2014/main" id="{9BBFD8C8-AD41-874D-7A2E-235E73E5B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1DEF7-795C-9AA5-A5A3-B39CBF0CE3D0}"/>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7330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C1E0-DAE2-B133-007A-89CB9C6F64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D01D9C-68D4-806B-8B58-FD80E31F75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A331C1-B9A0-B6BE-FB37-780D1CA194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8EEA71-D6A2-65CE-CD5C-60ED9B688243}"/>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6" name="Footer Placeholder 5">
            <a:extLst>
              <a:ext uri="{FF2B5EF4-FFF2-40B4-BE49-F238E27FC236}">
                <a16:creationId xmlns:a16="http://schemas.microsoft.com/office/drawing/2014/main" id="{6C332656-3A70-EDA4-2656-CF0A950065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230AE-7CB0-D666-25AE-BE6AA3EA2879}"/>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54785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F396E-F7B2-C242-7012-8CD8364290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18971F-EA9C-DD6A-FEBA-2A30F0DD19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742184-83B7-8DD5-16A7-5C24C441CD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CFEE6-E0B1-8AAF-A8C0-99EA4C6FB1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C72B25-11C3-5C78-F8F6-514C540F6D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C6365A-AB40-6914-A44F-D4C4D49E9ACC}"/>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8" name="Footer Placeholder 7">
            <a:extLst>
              <a:ext uri="{FF2B5EF4-FFF2-40B4-BE49-F238E27FC236}">
                <a16:creationId xmlns:a16="http://schemas.microsoft.com/office/drawing/2014/main" id="{D15F8F39-38CE-430B-BD64-F26811F16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9312A5-00B8-5DAA-071B-A471764DCC1D}"/>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232047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A0AB2-B988-83FE-F8E1-D28A0D82A7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C3C28D-C101-D8C3-83AF-48317345F440}"/>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4" name="Footer Placeholder 3">
            <a:extLst>
              <a:ext uri="{FF2B5EF4-FFF2-40B4-BE49-F238E27FC236}">
                <a16:creationId xmlns:a16="http://schemas.microsoft.com/office/drawing/2014/main" id="{268A0F6B-8D3D-D871-B0E4-24A8AF29B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FBE78D-56EF-AEA7-6FC0-206C16752847}"/>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296336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DFD5F-23F5-41AD-0C56-2C0B73A444D8}"/>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3" name="Footer Placeholder 2">
            <a:extLst>
              <a:ext uri="{FF2B5EF4-FFF2-40B4-BE49-F238E27FC236}">
                <a16:creationId xmlns:a16="http://schemas.microsoft.com/office/drawing/2014/main" id="{CDF7B7D7-CC0E-B21B-F5D0-49B5689DEB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046108-F6C7-5A38-220E-AA778CDAA8DC}"/>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80161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EECDF-D676-4179-1309-352E7C65E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52397C-813D-8FEA-1913-23EF160F6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4833CA-A294-D64C-FF8D-4EB68008E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15C9A-A6C8-3A22-AD3A-41536B8C5C93}"/>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6" name="Footer Placeholder 5">
            <a:extLst>
              <a:ext uri="{FF2B5EF4-FFF2-40B4-BE49-F238E27FC236}">
                <a16:creationId xmlns:a16="http://schemas.microsoft.com/office/drawing/2014/main" id="{3FB5F8F9-2E1C-D12A-6E31-BF71F67372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E3229D-CABA-CF3B-20CE-6E8625CD0F5A}"/>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330249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F7EC2-84FF-E117-491E-1E44DC754D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BEE377-97A9-4FE8-2AAB-CFF5903FFA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4C730A-06C9-3AD9-53EA-6DE7CD5B9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CF056-4F75-F205-4EB0-35CADA23CFAC}"/>
              </a:ext>
            </a:extLst>
          </p:cNvPr>
          <p:cNvSpPr>
            <a:spLocks noGrp="1"/>
          </p:cNvSpPr>
          <p:nvPr>
            <p:ph type="dt" sz="half" idx="10"/>
          </p:nvPr>
        </p:nvSpPr>
        <p:spPr/>
        <p:txBody>
          <a:bodyPr/>
          <a:lstStyle/>
          <a:p>
            <a:fld id="{9EC6533A-22BF-4C1C-B197-FFBE497C0CCB}" type="datetimeFigureOut">
              <a:rPr lang="en-US" smtClean="0"/>
              <a:t>7/13/2023</a:t>
            </a:fld>
            <a:endParaRPr lang="en-US"/>
          </a:p>
        </p:txBody>
      </p:sp>
      <p:sp>
        <p:nvSpPr>
          <p:cNvPr id="6" name="Footer Placeholder 5">
            <a:extLst>
              <a:ext uri="{FF2B5EF4-FFF2-40B4-BE49-F238E27FC236}">
                <a16:creationId xmlns:a16="http://schemas.microsoft.com/office/drawing/2014/main" id="{92E50745-120D-D9F5-DEA4-64FFA3E17F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2C720-291A-0A45-0768-1FEDFD8E1F63}"/>
              </a:ext>
            </a:extLst>
          </p:cNvPr>
          <p:cNvSpPr>
            <a:spLocks noGrp="1"/>
          </p:cNvSpPr>
          <p:nvPr>
            <p:ph type="sldNum" sz="quarter" idx="12"/>
          </p:nvPr>
        </p:nvSpPr>
        <p:spPr/>
        <p:txBody>
          <a:bodyPr/>
          <a:lstStyle/>
          <a:p>
            <a:fld id="{4FF2B627-FFA8-46BD-87C6-CC9FA70916C5}" type="slidenum">
              <a:rPr lang="en-US" smtClean="0"/>
              <a:t>‹#›</a:t>
            </a:fld>
            <a:endParaRPr lang="en-US"/>
          </a:p>
        </p:txBody>
      </p:sp>
    </p:spTree>
    <p:extLst>
      <p:ext uri="{BB962C8B-B14F-4D97-AF65-F5344CB8AC3E}">
        <p14:creationId xmlns:p14="http://schemas.microsoft.com/office/powerpoint/2010/main" val="108489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16DB3A-EA38-5809-323A-CCE4AD901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DC9105-23D2-924E-92BB-AC0FA4990A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5F61F-287C-269C-6A32-3ECC513EE2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6533A-22BF-4C1C-B197-FFBE497C0CCB}" type="datetimeFigureOut">
              <a:rPr lang="en-US" smtClean="0"/>
              <a:t>7/13/2023</a:t>
            </a:fld>
            <a:endParaRPr lang="en-US"/>
          </a:p>
        </p:txBody>
      </p:sp>
      <p:sp>
        <p:nvSpPr>
          <p:cNvPr id="5" name="Footer Placeholder 4">
            <a:extLst>
              <a:ext uri="{FF2B5EF4-FFF2-40B4-BE49-F238E27FC236}">
                <a16:creationId xmlns:a16="http://schemas.microsoft.com/office/drawing/2014/main" id="{ED74244E-34D6-5610-616F-294CF0AE12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51BF37-EA5D-999A-10D6-AC2BA411DF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2B627-FFA8-46BD-87C6-CC9FA70916C5}" type="slidenum">
              <a:rPr lang="en-US" smtClean="0"/>
              <a:t>‹#›</a:t>
            </a:fld>
            <a:endParaRPr lang="en-US"/>
          </a:p>
        </p:txBody>
      </p:sp>
    </p:spTree>
    <p:extLst>
      <p:ext uri="{BB962C8B-B14F-4D97-AF65-F5344CB8AC3E}">
        <p14:creationId xmlns:p14="http://schemas.microsoft.com/office/powerpoint/2010/main" val="1983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DA64-0EC2-E036-82F9-A3F282605AB5}"/>
              </a:ext>
            </a:extLst>
          </p:cNvPr>
          <p:cNvSpPr>
            <a:spLocks noGrp="1"/>
          </p:cNvSpPr>
          <p:nvPr>
            <p:ph type="ctrTitle"/>
          </p:nvPr>
        </p:nvSpPr>
        <p:spPr>
          <a:xfrm>
            <a:off x="1524000" y="1672523"/>
            <a:ext cx="9144000" cy="2387600"/>
          </a:xfrm>
        </p:spPr>
        <p:txBody>
          <a:bodyPr>
            <a:noAutofit/>
          </a:bodyPr>
          <a:lstStyle/>
          <a:p>
            <a:r>
              <a:rPr lang="en-US" sz="8000" dirty="0">
                <a:solidFill>
                  <a:srgbClr val="002366"/>
                </a:solidFill>
              </a:rPr>
              <a:t>OEM Panel</a:t>
            </a:r>
          </a:p>
        </p:txBody>
      </p:sp>
      <p:sp>
        <p:nvSpPr>
          <p:cNvPr id="3" name="Subtitle 2">
            <a:extLst>
              <a:ext uri="{FF2B5EF4-FFF2-40B4-BE49-F238E27FC236}">
                <a16:creationId xmlns:a16="http://schemas.microsoft.com/office/drawing/2014/main" id="{4D936EB7-5C68-498F-2775-A91E08630BD0}"/>
              </a:ext>
            </a:extLst>
          </p:cNvPr>
          <p:cNvSpPr>
            <a:spLocks noGrp="1"/>
          </p:cNvSpPr>
          <p:nvPr>
            <p:ph type="subTitle" idx="1"/>
          </p:nvPr>
        </p:nvSpPr>
        <p:spPr>
          <a:xfrm>
            <a:off x="2864011" y="5378698"/>
            <a:ext cx="9144000" cy="1174149"/>
          </a:xfrm>
        </p:spPr>
        <p:txBody>
          <a:bodyPr>
            <a:normAutofit fontScale="92500" lnSpcReduction="10000"/>
          </a:bodyPr>
          <a:lstStyle/>
          <a:p>
            <a:pPr algn="r"/>
            <a:r>
              <a:rPr lang="en-US" b="1" dirty="0">
                <a:solidFill>
                  <a:srgbClr val="002366"/>
                </a:solidFill>
              </a:rPr>
              <a:t>Presented by:</a:t>
            </a:r>
          </a:p>
          <a:p>
            <a:pPr algn="r"/>
            <a:r>
              <a:rPr lang="en-US" dirty="0">
                <a:solidFill>
                  <a:srgbClr val="002366"/>
                </a:solidFill>
                <a:latin typeface="Cocogoose Pro Light" panose="00000500000000000000" pitchFamily="2" charset="0"/>
              </a:rPr>
              <a:t>Chair: Ron </a:t>
            </a:r>
            <a:r>
              <a:rPr lang="en-US" dirty="0" err="1">
                <a:solidFill>
                  <a:srgbClr val="002366"/>
                </a:solidFill>
                <a:latin typeface="Cocogoose Pro Light" panose="00000500000000000000" pitchFamily="2" charset="0"/>
              </a:rPr>
              <a:t>Reichen</a:t>
            </a:r>
            <a:r>
              <a:rPr lang="en-US" dirty="0">
                <a:solidFill>
                  <a:srgbClr val="002366"/>
                </a:solidFill>
                <a:latin typeface="Cocogoose Pro Light" panose="00000500000000000000" pitchFamily="2" charset="0"/>
              </a:rPr>
              <a:t> (Precision Body &amp; Paint)</a:t>
            </a:r>
          </a:p>
          <a:p>
            <a:pPr algn="r"/>
            <a:r>
              <a:rPr lang="en-US" dirty="0">
                <a:solidFill>
                  <a:srgbClr val="002366"/>
                </a:solidFill>
                <a:latin typeface="Cocogoose Pro Light" panose="00000500000000000000" pitchFamily="2" charset="0"/>
              </a:rPr>
              <a:t>Vice-chair: Liz Stein (OEC)</a:t>
            </a:r>
          </a:p>
        </p:txBody>
      </p:sp>
      <p:sp>
        <p:nvSpPr>
          <p:cNvPr id="4" name="Subtitle 2">
            <a:extLst>
              <a:ext uri="{FF2B5EF4-FFF2-40B4-BE49-F238E27FC236}">
                <a16:creationId xmlns:a16="http://schemas.microsoft.com/office/drawing/2014/main" id="{458E1E6C-E64C-B163-39DA-AACD64889816}"/>
              </a:ext>
            </a:extLst>
          </p:cNvPr>
          <p:cNvSpPr txBox="1">
            <a:spLocks/>
          </p:cNvSpPr>
          <p:nvPr/>
        </p:nvSpPr>
        <p:spPr>
          <a:xfrm>
            <a:off x="1524000" y="4204549"/>
            <a:ext cx="9144000" cy="11741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a:solidFill>
                  <a:srgbClr val="002366"/>
                </a:solidFill>
              </a:rPr>
              <a:t>OEM Industry Relations</a:t>
            </a:r>
          </a:p>
        </p:txBody>
      </p:sp>
    </p:spTree>
    <p:extLst>
      <p:ext uri="{BB962C8B-B14F-4D97-AF65-F5344CB8AC3E}">
        <p14:creationId xmlns:p14="http://schemas.microsoft.com/office/powerpoint/2010/main" val="225196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7B6D1-A610-EFFB-2B45-9D64799E1374}"/>
              </a:ext>
            </a:extLst>
          </p:cNvPr>
          <p:cNvSpPr>
            <a:spLocks noGrp="1"/>
          </p:cNvSpPr>
          <p:nvPr>
            <p:ph type="title"/>
          </p:nvPr>
        </p:nvSpPr>
        <p:spPr/>
        <p:txBody>
          <a:bodyPr/>
          <a:lstStyle/>
          <a:p>
            <a:r>
              <a:rPr lang="en-US" sz="4400" dirty="0">
                <a:solidFill>
                  <a:srgbClr val="002366"/>
                </a:solidFill>
              </a:rPr>
              <a:t>Mission Statement</a:t>
            </a:r>
            <a:endParaRPr lang="en-US" dirty="0">
              <a:solidFill>
                <a:srgbClr val="002366"/>
              </a:solidFill>
            </a:endParaRPr>
          </a:p>
        </p:txBody>
      </p:sp>
      <p:sp>
        <p:nvSpPr>
          <p:cNvPr id="3" name="Content Placeholder 2">
            <a:extLst>
              <a:ext uri="{FF2B5EF4-FFF2-40B4-BE49-F238E27FC236}">
                <a16:creationId xmlns:a16="http://schemas.microsoft.com/office/drawing/2014/main" id="{476D97B1-2C5B-3E00-33E9-6188931A41C3}"/>
              </a:ext>
            </a:extLst>
          </p:cNvPr>
          <p:cNvSpPr>
            <a:spLocks noGrp="1"/>
          </p:cNvSpPr>
          <p:nvPr>
            <p:ph idx="1"/>
          </p:nvPr>
        </p:nvSpPr>
        <p:spPr/>
        <p:txBody>
          <a:bodyPr>
            <a:normAutofit/>
          </a:bodyPr>
          <a:lstStyle/>
          <a:p>
            <a:pPr marL="0" indent="0">
              <a:lnSpc>
                <a:spcPct val="100000"/>
              </a:lnSpc>
              <a:buNone/>
            </a:pPr>
            <a:r>
              <a:rPr lang="en-US" sz="2000" dirty="0"/>
              <a:t>Foster dialogue between the manufacturers and the CIC body, to elevate industry standards and facilitate positive change. Through transparency and effective communication, we hope to promote vehicle safety and connect the collision repair industry.</a:t>
            </a:r>
          </a:p>
          <a:p>
            <a:pPr marL="0" indent="0">
              <a:lnSpc>
                <a:spcPct val="100000"/>
              </a:lnSpc>
              <a:buNone/>
            </a:pPr>
            <a:endParaRPr lang="en-US" sz="2000" dirty="0"/>
          </a:p>
          <a:p>
            <a:pPr marL="0" indent="0">
              <a:lnSpc>
                <a:spcPct val="100000"/>
              </a:lnSpc>
              <a:buNone/>
            </a:pPr>
            <a:endParaRPr lang="en-US" sz="2000" dirty="0"/>
          </a:p>
        </p:txBody>
      </p:sp>
    </p:spTree>
    <p:extLst>
      <p:ext uri="{BB962C8B-B14F-4D97-AF65-F5344CB8AC3E}">
        <p14:creationId xmlns:p14="http://schemas.microsoft.com/office/powerpoint/2010/main" val="223247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7B6D1-A610-EFFB-2B45-9D64799E1374}"/>
              </a:ext>
            </a:extLst>
          </p:cNvPr>
          <p:cNvSpPr>
            <a:spLocks noGrp="1"/>
          </p:cNvSpPr>
          <p:nvPr>
            <p:ph type="title"/>
          </p:nvPr>
        </p:nvSpPr>
        <p:spPr/>
        <p:txBody>
          <a:bodyPr/>
          <a:lstStyle/>
          <a:p>
            <a:r>
              <a:rPr lang="en-US" dirty="0">
                <a:solidFill>
                  <a:srgbClr val="002366"/>
                </a:solidFill>
              </a:rPr>
              <a:t>Panel </a:t>
            </a:r>
          </a:p>
        </p:txBody>
      </p:sp>
      <p:sp>
        <p:nvSpPr>
          <p:cNvPr id="6" name="TextBox 5">
            <a:extLst>
              <a:ext uri="{FF2B5EF4-FFF2-40B4-BE49-F238E27FC236}">
                <a16:creationId xmlns:a16="http://schemas.microsoft.com/office/drawing/2014/main" id="{61A87D8B-04E0-4240-C6A5-6BE385230C5F}"/>
              </a:ext>
            </a:extLst>
          </p:cNvPr>
          <p:cNvSpPr txBox="1"/>
          <p:nvPr/>
        </p:nvSpPr>
        <p:spPr>
          <a:xfrm>
            <a:off x="1443318" y="3227298"/>
            <a:ext cx="3845858" cy="369332"/>
          </a:xfrm>
          <a:prstGeom prst="rect">
            <a:avLst/>
          </a:prstGeom>
          <a:noFill/>
          <a:ln>
            <a:noFill/>
          </a:ln>
        </p:spPr>
        <p:txBody>
          <a:bodyPr wrap="square" rtlCol="0">
            <a:spAutoFit/>
          </a:bodyPr>
          <a:lstStyle/>
          <a:p>
            <a:r>
              <a:rPr lang="en-US" dirty="0"/>
              <a:t>Erin Solis</a:t>
            </a:r>
          </a:p>
        </p:txBody>
      </p:sp>
      <p:sp>
        <p:nvSpPr>
          <p:cNvPr id="7" name="TextBox 6">
            <a:extLst>
              <a:ext uri="{FF2B5EF4-FFF2-40B4-BE49-F238E27FC236}">
                <a16:creationId xmlns:a16="http://schemas.microsoft.com/office/drawing/2014/main" id="{C92444ED-A674-9C07-16C6-5CECBF7A9E26}"/>
              </a:ext>
            </a:extLst>
          </p:cNvPr>
          <p:cNvSpPr txBox="1"/>
          <p:nvPr/>
        </p:nvSpPr>
        <p:spPr>
          <a:xfrm>
            <a:off x="1443318" y="3652277"/>
            <a:ext cx="3845858" cy="276999"/>
          </a:xfrm>
          <a:prstGeom prst="rect">
            <a:avLst/>
          </a:prstGeom>
          <a:noFill/>
          <a:ln>
            <a:noFill/>
          </a:ln>
        </p:spPr>
        <p:txBody>
          <a:bodyPr wrap="square" rtlCol="0">
            <a:spAutoFit/>
          </a:bodyPr>
          <a:lstStyle/>
          <a:p>
            <a:r>
              <a:rPr lang="en-US" sz="1200" i="1" dirty="0">
                <a:solidFill>
                  <a:schemeClr val="tx2"/>
                </a:solidFill>
              </a:rPr>
              <a:t>Certified Collision Group</a:t>
            </a:r>
          </a:p>
        </p:txBody>
      </p:sp>
      <p:sp>
        <p:nvSpPr>
          <p:cNvPr id="14" name="TextBox 13">
            <a:extLst>
              <a:ext uri="{FF2B5EF4-FFF2-40B4-BE49-F238E27FC236}">
                <a16:creationId xmlns:a16="http://schemas.microsoft.com/office/drawing/2014/main" id="{BE6A42EB-A556-52EE-1126-19EAF261D423}"/>
              </a:ext>
            </a:extLst>
          </p:cNvPr>
          <p:cNvSpPr txBox="1"/>
          <p:nvPr/>
        </p:nvSpPr>
        <p:spPr>
          <a:xfrm>
            <a:off x="1443318" y="4276168"/>
            <a:ext cx="3845858" cy="369332"/>
          </a:xfrm>
          <a:prstGeom prst="rect">
            <a:avLst/>
          </a:prstGeom>
          <a:noFill/>
          <a:ln>
            <a:noFill/>
          </a:ln>
        </p:spPr>
        <p:txBody>
          <a:bodyPr wrap="square" rtlCol="0">
            <a:spAutoFit/>
          </a:bodyPr>
          <a:lstStyle/>
          <a:p>
            <a:r>
              <a:rPr lang="en-US" dirty="0"/>
              <a:t>Dan Dent</a:t>
            </a:r>
          </a:p>
        </p:txBody>
      </p:sp>
      <p:sp>
        <p:nvSpPr>
          <p:cNvPr id="15" name="TextBox 14">
            <a:extLst>
              <a:ext uri="{FF2B5EF4-FFF2-40B4-BE49-F238E27FC236}">
                <a16:creationId xmlns:a16="http://schemas.microsoft.com/office/drawing/2014/main" id="{2F1B03DD-4883-F197-DDB3-D6586402C876}"/>
              </a:ext>
            </a:extLst>
          </p:cNvPr>
          <p:cNvSpPr txBox="1"/>
          <p:nvPr/>
        </p:nvSpPr>
        <p:spPr>
          <a:xfrm>
            <a:off x="1443318" y="4701147"/>
            <a:ext cx="3845858" cy="276999"/>
          </a:xfrm>
          <a:prstGeom prst="rect">
            <a:avLst/>
          </a:prstGeom>
          <a:noFill/>
          <a:ln>
            <a:noFill/>
          </a:ln>
        </p:spPr>
        <p:txBody>
          <a:bodyPr wrap="square" rtlCol="0">
            <a:spAutoFit/>
          </a:bodyPr>
          <a:lstStyle/>
          <a:p>
            <a:r>
              <a:rPr lang="en-US" sz="1200" i="1" dirty="0">
                <a:solidFill>
                  <a:schemeClr val="tx2"/>
                </a:solidFill>
              </a:rPr>
              <a:t>Nissan</a:t>
            </a:r>
          </a:p>
        </p:txBody>
      </p:sp>
      <p:sp>
        <p:nvSpPr>
          <p:cNvPr id="16" name="TextBox 15">
            <a:extLst>
              <a:ext uri="{FF2B5EF4-FFF2-40B4-BE49-F238E27FC236}">
                <a16:creationId xmlns:a16="http://schemas.microsoft.com/office/drawing/2014/main" id="{34672091-13C2-7695-BF25-1A09F29AF344}"/>
              </a:ext>
            </a:extLst>
          </p:cNvPr>
          <p:cNvSpPr txBox="1"/>
          <p:nvPr/>
        </p:nvSpPr>
        <p:spPr>
          <a:xfrm>
            <a:off x="1443318" y="5325039"/>
            <a:ext cx="3845858" cy="369332"/>
          </a:xfrm>
          <a:prstGeom prst="rect">
            <a:avLst/>
          </a:prstGeom>
          <a:noFill/>
          <a:ln>
            <a:noFill/>
          </a:ln>
        </p:spPr>
        <p:txBody>
          <a:bodyPr wrap="square" rtlCol="0">
            <a:spAutoFit/>
          </a:bodyPr>
          <a:lstStyle/>
          <a:p>
            <a:r>
              <a:rPr lang="en-US" dirty="0"/>
              <a:t>Anita Rexwinkle</a:t>
            </a:r>
          </a:p>
        </p:txBody>
      </p:sp>
      <p:sp>
        <p:nvSpPr>
          <p:cNvPr id="17" name="TextBox 16">
            <a:extLst>
              <a:ext uri="{FF2B5EF4-FFF2-40B4-BE49-F238E27FC236}">
                <a16:creationId xmlns:a16="http://schemas.microsoft.com/office/drawing/2014/main" id="{08DFDCD3-BE51-E9AE-AD71-568111E438C0}"/>
              </a:ext>
            </a:extLst>
          </p:cNvPr>
          <p:cNvSpPr txBox="1"/>
          <p:nvPr/>
        </p:nvSpPr>
        <p:spPr>
          <a:xfrm>
            <a:off x="1443318" y="5764265"/>
            <a:ext cx="3845858" cy="276999"/>
          </a:xfrm>
          <a:prstGeom prst="rect">
            <a:avLst/>
          </a:prstGeom>
          <a:noFill/>
          <a:ln>
            <a:noFill/>
          </a:ln>
        </p:spPr>
        <p:txBody>
          <a:bodyPr wrap="square" rtlCol="0">
            <a:spAutoFit/>
          </a:bodyPr>
          <a:lstStyle/>
          <a:p>
            <a:r>
              <a:rPr lang="en-US" sz="1200" i="1" dirty="0">
                <a:solidFill>
                  <a:schemeClr val="tx2"/>
                </a:solidFill>
              </a:rPr>
              <a:t>Mazda</a:t>
            </a:r>
          </a:p>
        </p:txBody>
      </p:sp>
      <p:sp>
        <p:nvSpPr>
          <p:cNvPr id="19" name="TextBox 18">
            <a:extLst>
              <a:ext uri="{FF2B5EF4-FFF2-40B4-BE49-F238E27FC236}">
                <a16:creationId xmlns:a16="http://schemas.microsoft.com/office/drawing/2014/main" id="{987CE0E4-6E14-00FD-4EC2-C243BEF5C050}"/>
              </a:ext>
            </a:extLst>
          </p:cNvPr>
          <p:cNvSpPr txBox="1"/>
          <p:nvPr/>
        </p:nvSpPr>
        <p:spPr>
          <a:xfrm>
            <a:off x="6974541" y="3227298"/>
            <a:ext cx="3845858" cy="369332"/>
          </a:xfrm>
          <a:prstGeom prst="rect">
            <a:avLst/>
          </a:prstGeom>
          <a:noFill/>
          <a:ln>
            <a:noFill/>
          </a:ln>
        </p:spPr>
        <p:txBody>
          <a:bodyPr wrap="square" rtlCol="0">
            <a:spAutoFit/>
          </a:bodyPr>
          <a:lstStyle/>
          <a:p>
            <a:r>
              <a:rPr lang="en-US" dirty="0"/>
              <a:t>Kelli Doughtery</a:t>
            </a:r>
          </a:p>
        </p:txBody>
      </p:sp>
      <p:sp>
        <p:nvSpPr>
          <p:cNvPr id="20" name="TextBox 19">
            <a:extLst>
              <a:ext uri="{FF2B5EF4-FFF2-40B4-BE49-F238E27FC236}">
                <a16:creationId xmlns:a16="http://schemas.microsoft.com/office/drawing/2014/main" id="{BBC98786-F3D5-309C-1AE9-C152005F28FE}"/>
              </a:ext>
            </a:extLst>
          </p:cNvPr>
          <p:cNvSpPr txBox="1"/>
          <p:nvPr/>
        </p:nvSpPr>
        <p:spPr>
          <a:xfrm>
            <a:off x="6974541" y="3652277"/>
            <a:ext cx="3845858" cy="276999"/>
          </a:xfrm>
          <a:prstGeom prst="rect">
            <a:avLst/>
          </a:prstGeom>
          <a:noFill/>
          <a:ln>
            <a:noFill/>
          </a:ln>
        </p:spPr>
        <p:txBody>
          <a:bodyPr wrap="square" rtlCol="0">
            <a:spAutoFit/>
          </a:bodyPr>
          <a:lstStyle/>
          <a:p>
            <a:r>
              <a:rPr lang="en-US" sz="1200" i="1" dirty="0">
                <a:solidFill>
                  <a:schemeClr val="tx2"/>
                </a:solidFill>
              </a:rPr>
              <a:t>General Motors</a:t>
            </a:r>
          </a:p>
        </p:txBody>
      </p:sp>
      <p:sp>
        <p:nvSpPr>
          <p:cNvPr id="21" name="TextBox 20">
            <a:extLst>
              <a:ext uri="{FF2B5EF4-FFF2-40B4-BE49-F238E27FC236}">
                <a16:creationId xmlns:a16="http://schemas.microsoft.com/office/drawing/2014/main" id="{35B2BDDE-FC95-D973-5254-D5A1D5AA0423}"/>
              </a:ext>
            </a:extLst>
          </p:cNvPr>
          <p:cNvSpPr txBox="1"/>
          <p:nvPr/>
        </p:nvSpPr>
        <p:spPr>
          <a:xfrm>
            <a:off x="6974541" y="4276168"/>
            <a:ext cx="3845858" cy="369332"/>
          </a:xfrm>
          <a:prstGeom prst="rect">
            <a:avLst/>
          </a:prstGeom>
          <a:noFill/>
          <a:ln>
            <a:noFill/>
          </a:ln>
        </p:spPr>
        <p:txBody>
          <a:bodyPr wrap="square" rtlCol="0">
            <a:spAutoFit/>
          </a:bodyPr>
          <a:lstStyle/>
          <a:p>
            <a:r>
              <a:rPr lang="en-US" dirty="0"/>
              <a:t>Erica Schaefer</a:t>
            </a:r>
          </a:p>
        </p:txBody>
      </p:sp>
      <p:sp>
        <p:nvSpPr>
          <p:cNvPr id="22" name="TextBox 21">
            <a:extLst>
              <a:ext uri="{FF2B5EF4-FFF2-40B4-BE49-F238E27FC236}">
                <a16:creationId xmlns:a16="http://schemas.microsoft.com/office/drawing/2014/main" id="{D45DCF92-6B1A-58CF-7BBE-DD1DE0B456D0}"/>
              </a:ext>
            </a:extLst>
          </p:cNvPr>
          <p:cNvSpPr txBox="1"/>
          <p:nvPr/>
        </p:nvSpPr>
        <p:spPr>
          <a:xfrm>
            <a:off x="6974541" y="4701147"/>
            <a:ext cx="3845858" cy="276999"/>
          </a:xfrm>
          <a:prstGeom prst="rect">
            <a:avLst/>
          </a:prstGeom>
          <a:noFill/>
          <a:ln>
            <a:noFill/>
          </a:ln>
        </p:spPr>
        <p:txBody>
          <a:bodyPr wrap="square" rtlCol="0">
            <a:spAutoFit/>
          </a:bodyPr>
          <a:lstStyle/>
          <a:p>
            <a:r>
              <a:rPr lang="en-US" sz="1200" i="1" dirty="0">
                <a:solidFill>
                  <a:schemeClr val="tx2"/>
                </a:solidFill>
              </a:rPr>
              <a:t>Stellantis</a:t>
            </a:r>
          </a:p>
        </p:txBody>
      </p:sp>
      <p:sp>
        <p:nvSpPr>
          <p:cNvPr id="25" name="TextBox 24">
            <a:extLst>
              <a:ext uri="{FF2B5EF4-FFF2-40B4-BE49-F238E27FC236}">
                <a16:creationId xmlns:a16="http://schemas.microsoft.com/office/drawing/2014/main" id="{B285B119-1886-B251-5382-1C763DB1F889}"/>
              </a:ext>
            </a:extLst>
          </p:cNvPr>
          <p:cNvSpPr txBox="1"/>
          <p:nvPr/>
        </p:nvSpPr>
        <p:spPr>
          <a:xfrm>
            <a:off x="838200" y="1559863"/>
            <a:ext cx="4450976" cy="369332"/>
          </a:xfrm>
          <a:prstGeom prst="rect">
            <a:avLst/>
          </a:prstGeom>
          <a:noFill/>
        </p:spPr>
        <p:txBody>
          <a:bodyPr wrap="square" rtlCol="0">
            <a:spAutoFit/>
          </a:bodyPr>
          <a:lstStyle/>
          <a:p>
            <a:r>
              <a:rPr lang="en-US" dirty="0"/>
              <a:t>Moderators </a:t>
            </a:r>
          </a:p>
        </p:txBody>
      </p:sp>
      <p:sp>
        <p:nvSpPr>
          <p:cNvPr id="26" name="TextBox 25">
            <a:extLst>
              <a:ext uri="{FF2B5EF4-FFF2-40B4-BE49-F238E27FC236}">
                <a16:creationId xmlns:a16="http://schemas.microsoft.com/office/drawing/2014/main" id="{0EA1EC0A-8341-688F-ADE0-EB2E3205898B}"/>
              </a:ext>
            </a:extLst>
          </p:cNvPr>
          <p:cNvSpPr txBox="1"/>
          <p:nvPr/>
        </p:nvSpPr>
        <p:spPr>
          <a:xfrm>
            <a:off x="838200" y="2853206"/>
            <a:ext cx="4450976" cy="369332"/>
          </a:xfrm>
          <a:prstGeom prst="rect">
            <a:avLst/>
          </a:prstGeom>
          <a:noFill/>
        </p:spPr>
        <p:txBody>
          <a:bodyPr wrap="square" rtlCol="0">
            <a:spAutoFit/>
          </a:bodyPr>
          <a:lstStyle/>
          <a:p>
            <a:r>
              <a:rPr lang="en-US" dirty="0"/>
              <a:t>Panelist  </a:t>
            </a:r>
          </a:p>
        </p:txBody>
      </p:sp>
      <p:sp>
        <p:nvSpPr>
          <p:cNvPr id="27" name="TextBox 26">
            <a:extLst>
              <a:ext uri="{FF2B5EF4-FFF2-40B4-BE49-F238E27FC236}">
                <a16:creationId xmlns:a16="http://schemas.microsoft.com/office/drawing/2014/main" id="{19536ED0-4012-4C1C-C711-2F04024C0A00}"/>
              </a:ext>
            </a:extLst>
          </p:cNvPr>
          <p:cNvSpPr txBox="1"/>
          <p:nvPr/>
        </p:nvSpPr>
        <p:spPr>
          <a:xfrm>
            <a:off x="1443318" y="1934567"/>
            <a:ext cx="3845858" cy="369332"/>
          </a:xfrm>
          <a:prstGeom prst="rect">
            <a:avLst/>
          </a:prstGeom>
          <a:noFill/>
          <a:ln>
            <a:noFill/>
          </a:ln>
        </p:spPr>
        <p:txBody>
          <a:bodyPr wrap="square" rtlCol="0">
            <a:spAutoFit/>
          </a:bodyPr>
          <a:lstStyle/>
          <a:p>
            <a:r>
              <a:rPr lang="en-US" dirty="0"/>
              <a:t>Liz Stein</a:t>
            </a:r>
          </a:p>
        </p:txBody>
      </p:sp>
      <p:sp>
        <p:nvSpPr>
          <p:cNvPr id="28" name="TextBox 27">
            <a:extLst>
              <a:ext uri="{FF2B5EF4-FFF2-40B4-BE49-F238E27FC236}">
                <a16:creationId xmlns:a16="http://schemas.microsoft.com/office/drawing/2014/main" id="{9D13935B-D848-DAD8-3498-BEFAC9025228}"/>
              </a:ext>
            </a:extLst>
          </p:cNvPr>
          <p:cNvSpPr txBox="1"/>
          <p:nvPr/>
        </p:nvSpPr>
        <p:spPr>
          <a:xfrm>
            <a:off x="1443318" y="2359546"/>
            <a:ext cx="3845858" cy="276999"/>
          </a:xfrm>
          <a:prstGeom prst="rect">
            <a:avLst/>
          </a:prstGeom>
          <a:noFill/>
          <a:ln>
            <a:noFill/>
          </a:ln>
        </p:spPr>
        <p:txBody>
          <a:bodyPr wrap="square" rtlCol="0">
            <a:spAutoFit/>
          </a:bodyPr>
          <a:lstStyle/>
          <a:p>
            <a:r>
              <a:rPr lang="en-US" sz="1200" i="1" dirty="0">
                <a:solidFill>
                  <a:schemeClr val="tx2"/>
                </a:solidFill>
              </a:rPr>
              <a:t>OEC</a:t>
            </a:r>
          </a:p>
        </p:txBody>
      </p:sp>
      <p:sp>
        <p:nvSpPr>
          <p:cNvPr id="29" name="TextBox 28">
            <a:extLst>
              <a:ext uri="{FF2B5EF4-FFF2-40B4-BE49-F238E27FC236}">
                <a16:creationId xmlns:a16="http://schemas.microsoft.com/office/drawing/2014/main" id="{2C4ED850-7FE3-BB34-C3D7-10A28D549768}"/>
              </a:ext>
            </a:extLst>
          </p:cNvPr>
          <p:cNvSpPr txBox="1"/>
          <p:nvPr/>
        </p:nvSpPr>
        <p:spPr>
          <a:xfrm>
            <a:off x="6974541" y="1927458"/>
            <a:ext cx="3845858" cy="369332"/>
          </a:xfrm>
          <a:prstGeom prst="rect">
            <a:avLst/>
          </a:prstGeom>
          <a:noFill/>
          <a:ln>
            <a:noFill/>
          </a:ln>
        </p:spPr>
        <p:txBody>
          <a:bodyPr wrap="square" rtlCol="0">
            <a:spAutoFit/>
          </a:bodyPr>
          <a:lstStyle/>
          <a:p>
            <a:r>
              <a:rPr lang="en-US" dirty="0"/>
              <a:t>Rachel Collector</a:t>
            </a:r>
          </a:p>
        </p:txBody>
      </p:sp>
      <p:sp>
        <p:nvSpPr>
          <p:cNvPr id="30" name="TextBox 29">
            <a:extLst>
              <a:ext uri="{FF2B5EF4-FFF2-40B4-BE49-F238E27FC236}">
                <a16:creationId xmlns:a16="http://schemas.microsoft.com/office/drawing/2014/main" id="{292C6779-AC6F-301B-4B77-69E6404E22C2}"/>
              </a:ext>
            </a:extLst>
          </p:cNvPr>
          <p:cNvSpPr txBox="1"/>
          <p:nvPr/>
        </p:nvSpPr>
        <p:spPr>
          <a:xfrm>
            <a:off x="6974541" y="2352437"/>
            <a:ext cx="3845858" cy="276999"/>
          </a:xfrm>
          <a:prstGeom prst="rect">
            <a:avLst/>
          </a:prstGeom>
          <a:noFill/>
          <a:ln>
            <a:noFill/>
          </a:ln>
        </p:spPr>
        <p:txBody>
          <a:bodyPr wrap="square" rtlCol="0">
            <a:spAutoFit/>
          </a:bodyPr>
          <a:lstStyle/>
          <a:p>
            <a:r>
              <a:rPr lang="en-US" sz="1200" i="1" dirty="0">
                <a:solidFill>
                  <a:schemeClr val="tx2"/>
                </a:solidFill>
              </a:rPr>
              <a:t>OEC</a:t>
            </a:r>
          </a:p>
        </p:txBody>
      </p:sp>
    </p:spTree>
    <p:extLst>
      <p:ext uri="{BB962C8B-B14F-4D97-AF65-F5344CB8AC3E}">
        <p14:creationId xmlns:p14="http://schemas.microsoft.com/office/powerpoint/2010/main" val="2485656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IC Fonts">
      <a:majorFont>
        <a:latin typeface="Anton"/>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398</TotalTime>
  <Words>92</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Anton</vt:lpstr>
      <vt:lpstr>Arial</vt:lpstr>
      <vt:lpstr>Cocogoose Pro Light</vt:lpstr>
      <vt:lpstr>Lucida Sans</vt:lpstr>
      <vt:lpstr>Office Theme</vt:lpstr>
      <vt:lpstr>OEM Panel</vt:lpstr>
      <vt:lpstr>Mission Statement</vt:lpstr>
      <vt:lpstr>Panel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Jordan Dorn</dc:creator>
  <cp:lastModifiedBy>Collector, Rachel</cp:lastModifiedBy>
  <cp:revision>12</cp:revision>
  <dcterms:created xsi:type="dcterms:W3CDTF">2022-05-17T13:05:31Z</dcterms:created>
  <dcterms:modified xsi:type="dcterms:W3CDTF">2023-07-13T23:28:21Z</dcterms:modified>
</cp:coreProperties>
</file>